
<file path=[Content_Types].xml><?xml version="1.0" encoding="utf-8"?>
<Types xmlns="http://schemas.openxmlformats.org/package/2006/content-types">
  <Override PartName="/ppt/slides/slide41.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Default Extension="xls" ContentType="application/vnd.ms-excel"/>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oleObject33.bin" ContentType="application/vnd.openxmlformats-officedocument.oleObject"/>
  <Default Extension="jpeg" ContentType="image/jpeg"/>
  <Override PartName="/ppt/embeddings/oleObject42.bin" ContentType="application/vnd.openxmlformats-officedocument.oleObject"/>
  <Override PartName="/ppt/slides/slide13.xml" ContentType="application/vnd.openxmlformats-officedocument.presentationml.slide+xml"/>
  <Override PartName="/ppt/embeddings/oleObject7.bin" ContentType="application/vnd.openxmlformats-officedocument.oleObject"/>
  <Override PartName="/ppt/slides/slide23.xml" ContentType="application/vnd.openxmlformats-officedocument.presentationml.slide+xml"/>
  <Default Extension="doc" ContentType="application/msword"/>
  <Override PartName="/ppt/embeddings/oleObject19.bin" ContentType="application/vnd.openxmlformats-officedocument.oleObject"/>
  <Override PartName="/ppt/slides/slide32.xml" ContentType="application/vnd.openxmlformats-officedocument.presentationml.slide+xml"/>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slides/slide42.xml" ContentType="application/vnd.openxmlformats-officedocument.presentationml.slide+xml"/>
  <Override PartName="/ppt/embeddings/oleObject38.bin" ContentType="application/vnd.openxmlformats-officedocument.oleObject"/>
  <Override PartName="/ppt/slides/slide5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embeddings/oleObject2.bin" ContentType="application/vnd.openxmlformats-officedocument.oleObject"/>
  <Override PartName="/ppt/embeddings/oleObject14.bin" ContentType="application/vnd.openxmlformats-officedocument.oleObject"/>
  <Override PartName="/ppt/embeddings/oleObject24.bin" ContentType="application/vnd.openxmlformats-officedocument.oleObject"/>
  <Override PartName="/ppt/embeddings/oleObject34.bin" ContentType="application/vnd.openxmlformats-officedocument.oleObject"/>
  <Override PartName="/ppt/slides/slide14.xml" ContentType="application/vnd.openxmlformats-officedocument.presentationml.slide+xml"/>
  <Override PartName="/ppt/embeddings/oleObject43.bin" ContentType="application/vnd.openxmlformats-officedocument.oleObject"/>
  <Override PartName="/ppt/embeddings/oleObject8.bin" ContentType="application/vnd.openxmlformats-officedocument.oleObject"/>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embeddings/oleObject39.bin" ContentType="application/vnd.openxmlformats-officedocument.oleObject"/>
  <Override PartName="/ppt/slides/slide43.xml" ContentType="application/vnd.openxmlformats-officedocument.presentationml.slide+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49.xml" ContentType="application/vnd.openxmlformats-officedocument.presentationml.slide+xml"/>
  <Override PartName="/ppt/embeddings/oleObject10.bin" ContentType="application/vnd.openxmlformats-officedocument.oleObject"/>
  <Override PartName="/ppt/slides/slide58.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notesSlides/notesSlide4.xml" ContentType="application/vnd.openxmlformats-officedocument.presentationml.notesSlide+xml"/>
  <Override PartName="/ppt/embeddings/oleObject3.bin" ContentType="application/vnd.openxmlformats-officedocument.oleObject"/>
  <Override PartName="/ppt/embeddings/oleObject15.bin" ContentType="application/vnd.openxmlformats-officedocument.oleObject"/>
  <Override PartName="/ppt/embeddings/oleObject25.bin" ContentType="application/vnd.openxmlformats-officedocument.oleObject"/>
  <Override PartName="/ppt/slideLayouts/slideLayout1.xml" ContentType="application/vnd.openxmlformats-officedocument.presentationml.slideLayout+xml"/>
  <Override PartName="/ppt/embeddings/oleObject35.bin" ContentType="application/vnd.openxmlformats-officedocument.oleObject"/>
  <Default Extension="gif" ContentType="image/gif"/>
  <Override PartName="/ppt/embeddings/oleObject44.bin" ContentType="application/vnd.openxmlformats-officedocument.oleObject"/>
  <Override PartName="/ppt/slides/slide15.xml" ContentType="application/vnd.openxmlformats-officedocument.presentationml.slide+xml"/>
  <Override PartName="/ppt/embeddings/oleObject9.bin" ContentType="application/vnd.openxmlformats-officedocument.oleObject"/>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slides/slide53.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slides/slide72.xml" ContentType="application/vnd.openxmlformats-officedocument.presentationml.slide+xml"/>
  <Override PartName="/ppt/embeddings/oleObject11.bin" ContentType="application/vnd.openxmlformats-officedocument.oleObject"/>
  <Override PartName="/ppt/slides/slide59.xml" ContentType="application/vnd.openxmlformats-officedocument.presentationml.slide+xml"/>
  <Override PartName="/ppt/embeddings/oleObject20.bin" ContentType="application/vnd.openxmlformats-officedocument.oleObject"/>
  <Override PartName="/ppt/slides/slide69.xml" ContentType="application/vnd.openxmlformats-officedocument.presentationml.slide+xml"/>
  <Override PartName="/ppt/embeddings/oleObject30.bin" ContentType="application/vnd.openxmlformats-officedocument.oleObject"/>
  <Override PartName="/ppt/notesSlides/notesSlide5.xml" ContentType="application/vnd.openxmlformats-officedocument.presentationml.notesSlide+xml"/>
  <Override PartName="/ppt/slides/slide10.xml" ContentType="application/vnd.openxmlformats-officedocument.presentationml.slide+xml"/>
  <Override PartName="/ppt/embeddings/oleObject4.bin" ContentType="application/vnd.openxmlformats-officedocument.oleObject"/>
  <Override PartName="/ppt/embeddings/oleObject16.bin" ContentType="application/vnd.openxmlformats-officedocument.oleObject"/>
  <Override PartName="/ppt/slides/slide20.xml" ContentType="application/vnd.openxmlformats-officedocument.presentationml.slide+xml"/>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oleObject36.bin" ContentType="application/vnd.openxmlformats-officedocument.oleObject"/>
  <Override PartName="/ppt/slides/slide16.xml" ContentType="application/vnd.openxmlformats-officedocument.presentationml.slide+xml"/>
  <Override PartName="/ppt/embeddings/oleObject45.bin" ContentType="application/vnd.openxmlformats-officedocument.oleObject"/>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pict" ContentType="image/pict"/>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embeddings/oleObject12.bin" ContentType="application/vnd.openxmlformats-officedocument.oleObject"/>
  <Override PartName="/ppt/embeddings/oleObject21.bin" ContentType="application/vnd.openxmlformats-officedocument.oleObject"/>
  <Override PartName="/ppt/embeddings/oleObject31.bin" ContentType="application/vnd.openxmlformats-officedocument.oleObject"/>
  <Override PartName="/ppt/notesSlides/notesSlide6.xml" ContentType="application/vnd.openxmlformats-officedocument.presentationml.notesSlide+xml"/>
  <Override PartName="/ppt/embeddings/oleObject40.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7.bin" ContentType="application/vnd.openxmlformats-officedocument.oleObject"/>
  <Override PartName="/ppt/slides/slide21.xml" ContentType="application/vnd.openxmlformats-officedocument.presentationml.slide+xml"/>
  <Override PartName="/ppt/slides/slide30.xml" ContentType="application/vnd.openxmlformats-officedocument.presentationml.slide+xml"/>
  <Override PartName="/ppt/embeddings/oleObject27.bin" ContentType="application/vnd.openxmlformats-officedocument.oleObject"/>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embeddings/oleObject37.bin" ContentType="application/vnd.openxmlformats-officedocument.oleObject"/>
  <Override PartName="/ppt/slides/slide17.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Default Extension="pdf" ContentType="application/pdf"/>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embeddings/oleObject22.bin" ContentType="application/vnd.openxmlformats-officedocument.oleObject"/>
  <Override PartName="/ppt/embeddings/oleObject32.bin" ContentType="application/vnd.openxmlformats-officedocument.oleObject"/>
  <Override PartName="/ppt/notesSlides/notesSlide7.xml" ContentType="application/vnd.openxmlformats-officedocument.presentationml.notesSlide+xml"/>
  <Override PartName="/ppt/embeddings/oleObject41.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8.bin" ContentType="application/vnd.openxmlformats-officedocument.oleObject"/>
  <Override PartName="/ppt/slides/slide22.xml" ContentType="application/vnd.openxmlformats-officedocument.presentationml.slide+xml"/>
  <Override PartName="/ppt/slides/slide31.xml" ContentType="application/vnd.openxmlformats-officedocument.presentationml.slide+xml"/>
  <Override PartName="/ppt/embeddings/oleObject28.bin" ContentType="application/vnd.openxmlformats-officedocument.oleObject"/>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6"/>
  </p:notesMasterIdLst>
  <p:sldIdLst>
    <p:sldId id="259" r:id="rId2"/>
    <p:sldId id="413" r:id="rId3"/>
    <p:sldId id="415" r:id="rId4"/>
    <p:sldId id="414" r:id="rId5"/>
    <p:sldId id="369" r:id="rId6"/>
    <p:sldId id="272" r:id="rId7"/>
    <p:sldId id="416" r:id="rId8"/>
    <p:sldId id="417" r:id="rId9"/>
    <p:sldId id="418" r:id="rId10"/>
    <p:sldId id="419" r:id="rId11"/>
    <p:sldId id="420" r:id="rId12"/>
    <p:sldId id="499" r:id="rId13"/>
    <p:sldId id="422" r:id="rId14"/>
    <p:sldId id="501" r:id="rId15"/>
    <p:sldId id="423" r:id="rId16"/>
    <p:sldId id="424" r:id="rId17"/>
    <p:sldId id="427" r:id="rId18"/>
    <p:sldId id="429" r:id="rId19"/>
    <p:sldId id="430" r:id="rId20"/>
    <p:sldId id="386" r:id="rId21"/>
    <p:sldId id="432" r:id="rId22"/>
    <p:sldId id="433" r:id="rId23"/>
    <p:sldId id="434" r:id="rId24"/>
    <p:sldId id="440" r:id="rId25"/>
    <p:sldId id="442" r:id="rId26"/>
    <p:sldId id="443" r:id="rId27"/>
    <p:sldId id="446" r:id="rId28"/>
    <p:sldId id="447" r:id="rId29"/>
    <p:sldId id="448" r:id="rId30"/>
    <p:sldId id="450" r:id="rId31"/>
    <p:sldId id="449" r:id="rId32"/>
    <p:sldId id="451" r:id="rId33"/>
    <p:sldId id="452" r:id="rId34"/>
    <p:sldId id="502" r:id="rId35"/>
    <p:sldId id="454" r:id="rId36"/>
    <p:sldId id="459" r:id="rId37"/>
    <p:sldId id="456" r:id="rId38"/>
    <p:sldId id="457" r:id="rId39"/>
    <p:sldId id="460" r:id="rId40"/>
    <p:sldId id="461" r:id="rId41"/>
    <p:sldId id="462" r:id="rId42"/>
    <p:sldId id="463" r:id="rId43"/>
    <p:sldId id="464" r:id="rId44"/>
    <p:sldId id="465" r:id="rId45"/>
    <p:sldId id="466" r:id="rId46"/>
    <p:sldId id="467" r:id="rId47"/>
    <p:sldId id="469" r:id="rId48"/>
    <p:sldId id="470" r:id="rId49"/>
    <p:sldId id="471" r:id="rId50"/>
    <p:sldId id="472" r:id="rId51"/>
    <p:sldId id="473" r:id="rId52"/>
    <p:sldId id="474" r:id="rId53"/>
    <p:sldId id="475" r:id="rId54"/>
    <p:sldId id="476" r:id="rId55"/>
    <p:sldId id="477" r:id="rId56"/>
    <p:sldId id="478" r:id="rId57"/>
    <p:sldId id="479" r:id="rId58"/>
    <p:sldId id="480" r:id="rId59"/>
    <p:sldId id="481" r:id="rId60"/>
    <p:sldId id="482" r:id="rId61"/>
    <p:sldId id="483" r:id="rId62"/>
    <p:sldId id="484" r:id="rId63"/>
    <p:sldId id="485" r:id="rId64"/>
    <p:sldId id="486" r:id="rId65"/>
    <p:sldId id="487" r:id="rId66"/>
    <p:sldId id="488" r:id="rId67"/>
    <p:sldId id="489" r:id="rId68"/>
    <p:sldId id="490" r:id="rId69"/>
    <p:sldId id="491" r:id="rId70"/>
    <p:sldId id="492" r:id="rId71"/>
    <p:sldId id="493" r:id="rId72"/>
    <p:sldId id="494" r:id="rId73"/>
    <p:sldId id="495" r:id="rId74"/>
    <p:sldId id="497"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7C7C7"/>
    <a:srgbClr val="155793"/>
    <a:srgbClr val="1E658F"/>
    <a:srgbClr val="02BABC"/>
    <a:srgbClr val="6A3E80"/>
    <a:srgbClr val="51AE0C"/>
    <a:srgbClr val="000001"/>
    <a:srgbClr val="38383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2696" y="-1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76"/>
    </p:cViewPr>
  </p:sorterViewPr>
  <p:notesViewPr>
    <p:cSldViewPr>
      <p:cViewPr varScale="1">
        <p:scale>
          <a:sx n="89" d="100"/>
          <a:sy n="89" d="100"/>
        </p:scale>
        <p:origin x="-224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1.png"/><Relationship Id="rId1" Type="http://schemas.openxmlformats.org/officeDocument/2006/relationships/image" Target="../media/image64.png"/><Relationship Id="rId2" Type="http://schemas.openxmlformats.org/officeDocument/2006/relationships/image" Target="../media/image6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1.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1.png"/><Relationship Id="rId1" Type="http://schemas.openxmlformats.org/officeDocument/2006/relationships/image" Target="../media/image64.png"/><Relationship Id="rId2" Type="http://schemas.openxmlformats.org/officeDocument/2006/relationships/image" Target="../media/image65.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1.png"/><Relationship Id="rId1" Type="http://schemas.openxmlformats.org/officeDocument/2006/relationships/image" Target="../media/image64.png"/><Relationship Id="rId2" Type="http://schemas.openxmlformats.org/officeDocument/2006/relationships/image" Target="../media/image65.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1.png"/><Relationship Id="rId1" Type="http://schemas.openxmlformats.org/officeDocument/2006/relationships/image" Target="../media/image64.png"/><Relationship Id="rId2" Type="http://schemas.openxmlformats.org/officeDocument/2006/relationships/image" Target="../media/image65.png"/></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1.png"/><Relationship Id="rId1" Type="http://schemas.openxmlformats.org/officeDocument/2006/relationships/image" Target="../media/image64.png"/><Relationship Id="rId2" Type="http://schemas.openxmlformats.org/officeDocument/2006/relationships/image" Target="../media/image6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5915A0E-5922-AB4D-9793-E8EC6D4E3AE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02A6DEA-4AA1-9A4A-A5B8-0F3C6EEF50D3}" type="slidenum">
              <a:rPr lang="en-US"/>
              <a:pPr/>
              <a:t>1</a:t>
            </a:fld>
            <a:endParaRPr lang="en-US"/>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7F9E184-DC16-EF45-9E76-5B0F010774DF}" type="slidenum">
              <a:rPr lang="en-US"/>
              <a:pPr/>
              <a:t>5</a:t>
            </a:fld>
            <a:endParaRPr lang="en-US"/>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93F98C2-6086-DC43-ADDE-BCE7A4DECE82}" type="slidenum">
              <a:rPr lang="en-US"/>
              <a:pPr/>
              <a:t>6</a:t>
            </a:fld>
            <a:endParaRPr 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CF62E98-CD39-0246-88CE-89E31C08A79F}" type="slidenum">
              <a:rPr lang="en-US"/>
              <a:pPr/>
              <a:t>20</a:t>
            </a:fld>
            <a:endParaRPr lang="en-US"/>
          </a:p>
        </p:txBody>
      </p:sp>
      <p:sp>
        <p:nvSpPr>
          <p:cNvPr id="38915" name="Rectangle 1026"/>
          <p:cNvSpPr>
            <a:spLocks noChangeArrowheads="1" noTextEdit="1"/>
          </p:cNvSpPr>
          <p:nvPr>
            <p:ph type="sldImg"/>
          </p:nvPr>
        </p:nvSpPr>
        <p:spPr>
          <a:ln/>
        </p:spPr>
      </p:sp>
      <p:sp>
        <p:nvSpPr>
          <p:cNvPr id="38916"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lnSpc>
                <a:spcPct val="90000"/>
              </a:lnSpc>
              <a:buFontTx/>
              <a:buChar char="•"/>
            </a:pPr>
            <a:r>
              <a:rPr lang="en-US" sz="2800" smtClean="0"/>
              <a:t>Steady-state:</a:t>
            </a:r>
          </a:p>
          <a:p>
            <a:pPr marL="685800" lvl="1" indent="-215900">
              <a:lnSpc>
                <a:spcPct val="90000"/>
              </a:lnSpc>
              <a:buFontTx/>
              <a:buChar char="•"/>
            </a:pPr>
            <a:r>
              <a:rPr lang="en-US" sz="2800" smtClean="0"/>
              <a:t>Overdominant selection</a:t>
            </a:r>
          </a:p>
          <a:p>
            <a:pPr marL="685800" lvl="1" indent="-215900">
              <a:lnSpc>
                <a:spcPct val="90000"/>
              </a:lnSpc>
              <a:buFontTx/>
              <a:buChar char="•"/>
            </a:pPr>
            <a:r>
              <a:rPr lang="en-US" sz="2800" smtClean="0"/>
              <a:t>Frequency-dependent selection</a:t>
            </a:r>
          </a:p>
          <a:p>
            <a:pPr marL="685800" lvl="1" indent="-215900">
              <a:lnSpc>
                <a:spcPct val="90000"/>
              </a:lnSpc>
              <a:buFontTx/>
              <a:buChar char="•"/>
            </a:pPr>
            <a:r>
              <a:rPr lang="en-US" sz="2800" smtClean="0"/>
              <a:t>New mutations competing with elimination/fixation</a:t>
            </a:r>
          </a:p>
          <a:p>
            <a:pPr marL="1028700" lvl="2">
              <a:lnSpc>
                <a:spcPct val="90000"/>
              </a:lnSpc>
            </a:pPr>
            <a:r>
              <a:rPr lang="en-US" sz="2800" smtClean="0"/>
              <a:t> (dynamic steady state)</a:t>
            </a:r>
          </a:p>
          <a:p>
            <a:pPr>
              <a:lnSpc>
                <a:spcPct val="90000"/>
              </a:lnSpc>
              <a:buFontTx/>
              <a:buChar char="•"/>
            </a:pPr>
            <a:r>
              <a:rPr lang="en-US" sz="2800" smtClean="0"/>
              <a:t>Transient</a:t>
            </a:r>
          </a:p>
          <a:p>
            <a:pPr>
              <a:lnSpc>
                <a:spcPct val="90000"/>
              </a:lnSpc>
            </a:pPr>
            <a:endParaRPr lang="en-US" smtClean="0"/>
          </a:p>
        </p:txBody>
      </p:sp>
      <p:sp>
        <p:nvSpPr>
          <p:cNvPr id="55300" name="Slide Number Placeholder 3"/>
          <p:cNvSpPr>
            <a:spLocks noGrp="1"/>
          </p:cNvSpPr>
          <p:nvPr>
            <p:ph type="sldNum" sz="quarter" idx="5"/>
          </p:nvPr>
        </p:nvSpPr>
        <p:spPr>
          <a:noFill/>
        </p:spPr>
        <p:txBody>
          <a:bodyPr/>
          <a:lstStyle/>
          <a:p>
            <a:fld id="{74674B52-52B7-E74D-BA4A-2AD5B4236B2F}" type="slidenum">
              <a:rPr lang="en-US" smtClean="0"/>
              <a:pPr/>
              <a:t>35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r>
              <a:rPr lang="en-US" smtClean="0"/>
              <a:t>We can go one step further…</a:t>
            </a:r>
          </a:p>
        </p:txBody>
      </p:sp>
      <p:sp>
        <p:nvSpPr>
          <p:cNvPr id="72708" name="Slide Number Placeholder 3"/>
          <p:cNvSpPr>
            <a:spLocks noGrp="1"/>
          </p:cNvSpPr>
          <p:nvPr>
            <p:ph type="sldNum" sz="quarter" idx="5"/>
          </p:nvPr>
        </p:nvSpPr>
        <p:spPr>
          <a:noFill/>
        </p:spPr>
        <p:txBody>
          <a:bodyPr/>
          <a:lstStyle/>
          <a:p>
            <a:fld id="{84DE1362-6D71-F04C-85BE-8719C7007EDF}" type="slidenum">
              <a:rPr lang="en-US" smtClean="0"/>
              <a:pPr/>
              <a:t>51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mtClean="0"/>
              <a:t>Differences in where the organisms live</a:t>
            </a:r>
          </a:p>
        </p:txBody>
      </p:sp>
      <p:sp>
        <p:nvSpPr>
          <p:cNvPr id="74756" name="Slide Number Placeholder 3"/>
          <p:cNvSpPr>
            <a:spLocks noGrp="1"/>
          </p:cNvSpPr>
          <p:nvPr>
            <p:ph type="sldNum" sz="quarter" idx="5"/>
          </p:nvPr>
        </p:nvSpPr>
        <p:spPr>
          <a:noFill/>
        </p:spPr>
        <p:txBody>
          <a:bodyPr/>
          <a:lstStyle/>
          <a:p>
            <a:fld id="{EAA97B9D-9CC6-2A49-9AF9-0BB0060C4494}" type="slidenum">
              <a:rPr lang="en-US" smtClean="0"/>
              <a:pPr/>
              <a:t>52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3" name="Picture 7" descr="Slide-Header-1"/>
          <p:cNvPicPr>
            <a:picLocks noChangeAspect="1" noChangeArrowheads="1"/>
          </p:cNvPicPr>
          <p:nvPr/>
        </p:nvPicPr>
        <p:blipFill>
          <a:blip r:embed="rId2"/>
          <a:srcRect/>
          <a:stretch>
            <a:fillRect/>
          </a:stretch>
        </p:blipFill>
        <p:spPr bwMode="auto">
          <a:xfrm>
            <a:off x="0" y="0"/>
            <a:ext cx="9144000" cy="1457325"/>
          </a:xfrm>
          <a:prstGeom prst="rect">
            <a:avLst/>
          </a:prstGeom>
          <a:noFill/>
          <a:ln w="9525">
            <a:noFill/>
            <a:miter lim="800000"/>
            <a:headEnd/>
            <a:tailEnd/>
          </a:ln>
        </p:spPr>
      </p:pic>
      <p:grpSp>
        <p:nvGrpSpPr>
          <p:cNvPr id="4" name="Group 19"/>
          <p:cNvGrpSpPr>
            <a:grpSpLocks/>
          </p:cNvGrpSpPr>
          <p:nvPr userDrawn="1"/>
        </p:nvGrpSpPr>
        <p:grpSpPr bwMode="auto">
          <a:xfrm>
            <a:off x="1828800" y="4648200"/>
            <a:ext cx="4756150" cy="1860550"/>
            <a:chOff x="1152" y="2928"/>
            <a:chExt cx="2996" cy="1172"/>
          </a:xfrm>
        </p:grpSpPr>
        <p:sp>
          <p:nvSpPr>
            <p:cNvPr id="5" name="Text Box 8"/>
            <p:cNvSpPr txBox="1">
              <a:spLocks noChangeArrowheads="1"/>
            </p:cNvSpPr>
            <p:nvPr userDrawn="1"/>
          </p:nvSpPr>
          <p:spPr bwMode="auto">
            <a:xfrm>
              <a:off x="1152" y="2928"/>
              <a:ext cx="2996" cy="750"/>
            </a:xfrm>
            <a:prstGeom prst="rect">
              <a:avLst/>
            </a:prstGeom>
            <a:noFill/>
            <a:ln w="9525">
              <a:noFill/>
              <a:miter lim="800000"/>
              <a:headEnd/>
              <a:tailEnd/>
            </a:ln>
            <a:effectLst/>
          </p:spPr>
          <p:txBody>
            <a:bodyPr wrap="none">
              <a:prstTxWarp prst="textNoShape">
                <a:avLst/>
              </a:prstTxWarp>
              <a:spAutoFit/>
            </a:bodyPr>
            <a:lstStyle/>
            <a:p>
              <a:pPr algn="ctr"/>
              <a:r>
                <a:rPr lang="en-US">
                  <a:solidFill>
                    <a:schemeClr val="bg2"/>
                  </a:solidFill>
                </a:rPr>
                <a:t>Biochemistry and Molecular Genetics</a:t>
              </a:r>
            </a:p>
            <a:p>
              <a:pPr algn="ctr"/>
              <a:r>
                <a:rPr lang="en-US">
                  <a:solidFill>
                    <a:schemeClr val="bg2"/>
                  </a:solidFill>
                </a:rPr>
                <a:t>Computational Bioscience Program</a:t>
              </a:r>
            </a:p>
            <a:p>
              <a:pPr algn="ctr"/>
              <a:r>
                <a:rPr lang="en-US">
                  <a:solidFill>
                    <a:schemeClr val="bg2"/>
                  </a:solidFill>
                </a:rPr>
                <a:t>Consortium for Comparative Genomics</a:t>
              </a:r>
            </a:p>
            <a:p>
              <a:pPr algn="ctr"/>
              <a:r>
                <a:rPr lang="en-US">
                  <a:solidFill>
                    <a:schemeClr val="bg2"/>
                  </a:solidFill>
                </a:rPr>
                <a:t>University of Colorado School of Medicine</a:t>
              </a:r>
            </a:p>
          </p:txBody>
        </p:sp>
        <p:sp>
          <p:nvSpPr>
            <p:cNvPr id="6" name="Text Box 10"/>
            <p:cNvSpPr txBox="1">
              <a:spLocks noChangeArrowheads="1"/>
            </p:cNvSpPr>
            <p:nvPr userDrawn="1"/>
          </p:nvSpPr>
          <p:spPr bwMode="auto">
            <a:xfrm>
              <a:off x="1469" y="3696"/>
              <a:ext cx="2357" cy="404"/>
            </a:xfrm>
            <a:prstGeom prst="rect">
              <a:avLst/>
            </a:prstGeom>
            <a:noFill/>
            <a:ln w="9525">
              <a:noFill/>
              <a:miter lim="800000"/>
              <a:headEnd/>
              <a:tailEnd/>
            </a:ln>
            <a:effectLst/>
          </p:spPr>
          <p:txBody>
            <a:bodyPr wrap="none">
              <a:prstTxWarp prst="textNoShape">
                <a:avLst/>
              </a:prstTxWarp>
              <a:spAutoFit/>
            </a:bodyPr>
            <a:lstStyle/>
            <a:p>
              <a:pPr algn="ctr"/>
              <a:r>
                <a:rPr lang="en-US">
                  <a:solidFill>
                    <a:schemeClr val="accent2"/>
                  </a:solidFill>
                </a:rPr>
                <a:t>David.Pollock@uchsc.edu</a:t>
              </a:r>
            </a:p>
            <a:p>
              <a:pPr algn="ctr"/>
              <a:r>
                <a:rPr lang="en-US">
                  <a:solidFill>
                    <a:srgbClr val="02BABC"/>
                  </a:solidFill>
                </a:rPr>
                <a:t>www.EvolutionaryGenomics.com</a:t>
              </a:r>
              <a:endParaRPr lang="en-US">
                <a:solidFill>
                  <a:schemeClr val="accent2"/>
                </a:solidFill>
              </a:endParaRPr>
            </a:p>
          </p:txBody>
        </p:sp>
      </p:grpSp>
      <p:pic>
        <p:nvPicPr>
          <p:cNvPr id="7" name="Picture 15" descr="EGBlogo"/>
          <p:cNvPicPr>
            <a:picLocks noChangeAspect="1" noChangeArrowheads="1"/>
          </p:cNvPicPr>
          <p:nvPr userDrawn="1"/>
        </p:nvPicPr>
        <p:blipFill>
          <a:blip r:embed="rId3"/>
          <a:srcRect l="21094" r="59062"/>
          <a:stretch>
            <a:fillRect/>
          </a:stretch>
        </p:blipFill>
        <p:spPr bwMode="auto">
          <a:xfrm>
            <a:off x="0" y="0"/>
            <a:ext cx="2030413" cy="1495425"/>
          </a:xfrm>
          <a:prstGeom prst="rect">
            <a:avLst/>
          </a:prstGeom>
          <a:noFill/>
          <a:ln w="9525">
            <a:noFill/>
            <a:miter lim="800000"/>
            <a:headEnd/>
            <a:tailEnd/>
          </a:ln>
        </p:spPr>
      </p:pic>
      <p:sp>
        <p:nvSpPr>
          <p:cNvPr id="8" name="Rectangle 16"/>
          <p:cNvSpPr>
            <a:spLocks noChangeArrowheads="1"/>
          </p:cNvSpPr>
          <p:nvPr userDrawn="1"/>
        </p:nvSpPr>
        <p:spPr bwMode="auto">
          <a:xfrm>
            <a:off x="838200" y="939800"/>
            <a:ext cx="1193800" cy="93663"/>
          </a:xfrm>
          <a:prstGeom prst="rect">
            <a:avLst/>
          </a:prstGeom>
          <a:gradFill rotWithShape="0">
            <a:gsLst>
              <a:gs pos="0">
                <a:srgbClr val="155793">
                  <a:alpha val="0"/>
                </a:srgbClr>
              </a:gs>
              <a:gs pos="100000">
                <a:srgbClr val="155793">
                  <a:gamma/>
                  <a:shade val="96078"/>
                  <a:invGamma/>
                </a:srgbClr>
              </a:gs>
            </a:gsLst>
            <a:lin ang="0" scaled="1"/>
          </a:gradFill>
          <a:ln w="9525">
            <a:noFill/>
            <a:miter lim="800000"/>
            <a:headEnd/>
            <a:tailEnd/>
          </a:ln>
          <a:effectLst/>
        </p:spPr>
        <p:txBody>
          <a:bodyPr wrap="none" anchor="ctr">
            <a:prstTxWarp prst="textNoShape">
              <a:avLst/>
            </a:prstTxWarp>
          </a:bodyPr>
          <a:lstStyle/>
          <a:p>
            <a:endParaRPr lang="en-US"/>
          </a:p>
        </p:txBody>
      </p:sp>
      <p:sp>
        <p:nvSpPr>
          <p:cNvPr id="9" name="Rectangle 17"/>
          <p:cNvSpPr>
            <a:spLocks noChangeArrowheads="1"/>
          </p:cNvSpPr>
          <p:nvPr userDrawn="1"/>
        </p:nvSpPr>
        <p:spPr bwMode="auto">
          <a:xfrm>
            <a:off x="0" y="1031875"/>
            <a:ext cx="2038350" cy="420688"/>
          </a:xfrm>
          <a:prstGeom prst="rect">
            <a:avLst/>
          </a:prstGeom>
          <a:gradFill rotWithShape="0">
            <a:gsLst>
              <a:gs pos="0">
                <a:srgbClr val="C7C7C7">
                  <a:alpha val="0"/>
                </a:srgbClr>
              </a:gs>
              <a:gs pos="100000">
                <a:srgbClr val="C7C7C7">
                  <a:gamma/>
                  <a:tint val="78431"/>
                  <a:invGamma/>
                </a:srgbClr>
              </a:gs>
            </a:gsLst>
            <a:lin ang="0" scaled="1"/>
          </a:gradFill>
          <a:ln w="9525">
            <a:noFill/>
            <a:miter lim="800000"/>
            <a:headEnd/>
            <a:tailEnd/>
          </a:ln>
          <a:effectLst/>
        </p:spPr>
        <p:txBody>
          <a:bodyPr wrap="none" anchor="ctr">
            <a:prstTxWarp prst="textNoShape">
              <a:avLst/>
            </a:prstTxWarp>
          </a:bodyPr>
          <a:lstStyle/>
          <a:p>
            <a:endParaRPr lang="en-US"/>
          </a:p>
        </p:txBody>
      </p:sp>
      <p:sp>
        <p:nvSpPr>
          <p:cNvPr id="3074" name="Rectangle 2"/>
          <p:cNvSpPr>
            <a:spLocks noGrp="1" noChangeArrowheads="1"/>
          </p:cNvSpPr>
          <p:nvPr>
            <p:ph type="ctrTitle"/>
          </p:nvPr>
        </p:nvSpPr>
        <p:spPr>
          <a:xfrm>
            <a:off x="990600" y="2819400"/>
            <a:ext cx="7772400" cy="1470025"/>
          </a:xfrm>
        </p:spPr>
        <p:txBody>
          <a:bodyP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jpeg"/><Relationship Id="rId17" Type="http://schemas.openxmlformats.org/officeDocument/2006/relationships/image" Target="../media/image4.png"/><Relationship Id="rId1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77"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150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50000"/>
        <a:buBlip>
          <a:blip r:embed="rId15"/>
        </a:buBlip>
        <a:defRPr sz="28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150000"/>
        <a:buBlip>
          <a:blip r:embed="rId16"/>
        </a:buBlip>
        <a:defRPr sz="24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7"/>
        </a:buBlip>
        <a:defRPr sz="20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7"/>
        </a:buBlip>
        <a:defRPr sz="2000">
          <a:solidFill>
            <a:schemeClr val="tx1"/>
          </a:solidFill>
          <a:latin typeface="+mn-lt"/>
          <a:ea typeface="+mn-ea"/>
          <a:cs typeface="+mn-cs"/>
        </a:defRPr>
      </a:lvl5pPr>
      <a:lvl6pPr marL="2514600" indent="-228600" algn="l" rtl="0" fontAlgn="base">
        <a:spcBef>
          <a:spcPct val="20000"/>
        </a:spcBef>
        <a:spcAft>
          <a:spcPct val="0"/>
        </a:spcAft>
        <a:buBlip>
          <a:blip r:embed="rId18"/>
        </a:buBlip>
        <a:defRPr sz="2000">
          <a:solidFill>
            <a:schemeClr val="tx1"/>
          </a:solidFill>
          <a:latin typeface="+mn-lt"/>
          <a:ea typeface="+mn-ea"/>
          <a:cs typeface="+mn-cs"/>
        </a:defRPr>
      </a:lvl6pPr>
      <a:lvl7pPr marL="2971800" indent="-228600" algn="l" rtl="0" fontAlgn="base">
        <a:spcBef>
          <a:spcPct val="20000"/>
        </a:spcBef>
        <a:spcAft>
          <a:spcPct val="0"/>
        </a:spcAft>
        <a:buBlip>
          <a:blip r:embed="rId18"/>
        </a:buBlip>
        <a:defRPr sz="2000">
          <a:solidFill>
            <a:schemeClr val="tx1"/>
          </a:solidFill>
          <a:latin typeface="+mn-lt"/>
          <a:ea typeface="+mn-ea"/>
          <a:cs typeface="+mn-cs"/>
        </a:defRPr>
      </a:lvl7pPr>
      <a:lvl8pPr marL="3429000" indent="-228600" algn="l" rtl="0" fontAlgn="base">
        <a:spcBef>
          <a:spcPct val="20000"/>
        </a:spcBef>
        <a:spcAft>
          <a:spcPct val="0"/>
        </a:spcAft>
        <a:buBlip>
          <a:blip r:embed="rId18"/>
        </a:buBlip>
        <a:defRPr sz="2000">
          <a:solidFill>
            <a:schemeClr val="tx1"/>
          </a:solidFill>
          <a:latin typeface="+mn-lt"/>
          <a:ea typeface="+mn-ea"/>
          <a:cs typeface="+mn-cs"/>
        </a:defRPr>
      </a:lvl8pPr>
      <a:lvl9pPr marL="3886200" indent="-228600" algn="l" rtl="0" fontAlgn="base">
        <a:spcBef>
          <a:spcPct val="20000"/>
        </a:spcBef>
        <a:spcAft>
          <a:spcPct val="0"/>
        </a:spcAft>
        <a:buBlip>
          <a:blip r:embed="rId18"/>
        </a:buBlip>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7.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6.jpeg"/><Relationship Id="rId5" Type="http://schemas.openxmlformats.org/officeDocument/2006/relationships/image" Target="../media/image23.jpe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6.jpeg"/><Relationship Id="rId5" Type="http://schemas.openxmlformats.org/officeDocument/2006/relationships/image" Target="../media/image23.jpe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29.png"/><Relationship Id="rId5" Type="http://schemas.openxmlformats.org/officeDocument/2006/relationships/oleObject" Target="../embeddings/oleObject4.bin"/><Relationship Id="rId6" Type="http://schemas.openxmlformats.org/officeDocument/2006/relationships/image" Target="../media/image32.jpeg"/><Relationship Id="rId7" Type="http://schemas.openxmlformats.org/officeDocument/2006/relationships/oleObject" Target="../embeddings/oleObject5.bin"/><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pdf"/><Relationship Id="rId7" Type="http://schemas.openxmlformats.org/officeDocument/2006/relationships/image" Target="../media/image38.png"/><Relationship Id="rId8" Type="http://schemas.openxmlformats.org/officeDocument/2006/relationships/image" Target="../media/image39.pdf"/><Relationship Id="rId9"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19.xml.rels><?xml version="1.0" encoding="UTF-8" standalone="yes"?>
<Relationships xmlns="http://schemas.openxmlformats.org/package/2006/relationships"><Relationship Id="rId11" Type="http://schemas.openxmlformats.org/officeDocument/2006/relationships/image" Target="../media/image47.pdf"/><Relationship Id="rId12" Type="http://schemas.openxmlformats.org/officeDocument/2006/relationships/image" Target="../media/image48.png"/><Relationship Id="rId13" Type="http://schemas.openxmlformats.org/officeDocument/2006/relationships/image" Target="../media/image49.pdf"/><Relationship Id="rId14" Type="http://schemas.openxmlformats.org/officeDocument/2006/relationships/image" Target="../media/image50.png"/><Relationship Id="rId15" Type="http://schemas.openxmlformats.org/officeDocument/2006/relationships/image" Target="../media/image51.pdf"/><Relationship Id="rId16" Type="http://schemas.openxmlformats.org/officeDocument/2006/relationships/image" Target="../media/image52.png"/><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image" Target="../media/image36.jpeg"/><Relationship Id="rId4" Type="http://schemas.openxmlformats.org/officeDocument/2006/relationships/oleObject" Target="../embeddings/oleObject6.bin"/><Relationship Id="rId5" Type="http://schemas.openxmlformats.org/officeDocument/2006/relationships/image" Target="../media/image41.pdf"/><Relationship Id="rId6" Type="http://schemas.openxmlformats.org/officeDocument/2006/relationships/image" Target="../media/image42.png"/><Relationship Id="rId7" Type="http://schemas.openxmlformats.org/officeDocument/2006/relationships/image" Target="../media/image43.pdf"/><Relationship Id="rId8" Type="http://schemas.openxmlformats.org/officeDocument/2006/relationships/image" Target="../media/image44.png"/><Relationship Id="rId9" Type="http://schemas.openxmlformats.org/officeDocument/2006/relationships/image" Target="../media/image45.pdf"/><Relationship Id="rId10"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Word_97_-_2004_Document1.doc"/><Relationship Id="rId5" Type="http://schemas.openxmlformats.org/officeDocument/2006/relationships/image" Target="../media/image54.png"/><Relationship Id="rId6" Type="http://schemas.openxmlformats.org/officeDocument/2006/relationships/image" Target="../media/image55.gi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oleObject" Target="../embeddings/Microsoft_Excel_97_-_2004_Worksheet2.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3.xls"/><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6.xml"/><Relationship Id="rId3"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oleObject" Target="../embeddings/oleObject8.bin"/><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2.png"/><Relationship Id="rId3"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oleObject" Target="../embeddings/oleObject9.bin"/><Relationship Id="rId5" Type="http://schemas.openxmlformats.org/officeDocument/2006/relationships/oleObject" Target="../embeddings/oleObject10.bin"/><Relationship Id="rId6" Type="http://schemas.openxmlformats.org/officeDocument/2006/relationships/oleObject" Target="../embeddings/oleObject11.bin"/><Relationship Id="rId7" Type="http://schemas.openxmlformats.org/officeDocument/2006/relationships/oleObject" Target="../embeddings/oleObject12.bin"/><Relationship Id="rId8" Type="http://schemas.openxmlformats.org/officeDocument/2006/relationships/oleObject" Target="../embeddings/oleObject13.bin"/><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4.bin"/><Relationship Id="rId5" Type="http://schemas.openxmlformats.org/officeDocument/2006/relationships/oleObject" Target="../embeddings/oleObject15.bin"/><Relationship Id="rId6" Type="http://schemas.openxmlformats.org/officeDocument/2006/relationships/oleObject" Target="../embeddings/oleObject16.bin"/><Relationship Id="rId7" Type="http://schemas.openxmlformats.org/officeDocument/2006/relationships/oleObject" Target="../embeddings/oleObject17.bin"/><Relationship Id="rId8" Type="http://schemas.openxmlformats.org/officeDocument/2006/relationships/oleObject" Target="../embeddings/oleObject18.bin"/><Relationship Id="rId9" Type="http://schemas.openxmlformats.org/officeDocument/2006/relationships/oleObject" Target="../embeddings/oleObject19.bin"/><Relationship Id="rId10" Type="http://schemas.openxmlformats.org/officeDocument/2006/relationships/oleObject" Target="../embeddings/oleObject20.bin"/><Relationship Id="rId11" Type="http://schemas.openxmlformats.org/officeDocument/2006/relationships/oleObject" Target="../embeddings/oleObject21.bin"/><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2.bin"/><Relationship Id="rId5" Type="http://schemas.openxmlformats.org/officeDocument/2006/relationships/oleObject" Target="../embeddings/oleObject23.bin"/><Relationship Id="rId6" Type="http://schemas.openxmlformats.org/officeDocument/2006/relationships/oleObject" Target="../embeddings/oleObject24.bin"/><Relationship Id="rId7" Type="http://schemas.openxmlformats.org/officeDocument/2006/relationships/oleObject" Target="../embeddings/oleObject25.bin"/><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oleObject" Target="../embeddings/oleObject27.bin"/><Relationship Id="rId5" Type="http://schemas.openxmlformats.org/officeDocument/2006/relationships/oleObject" Target="../embeddings/oleObject28.bin"/><Relationship Id="rId6" Type="http://schemas.openxmlformats.org/officeDocument/2006/relationships/oleObject" Target="../embeddings/oleObject29.bin"/><Relationship Id="rId7" Type="http://schemas.openxmlformats.org/officeDocument/2006/relationships/oleObject" Target="../embeddings/oleObject30.bin"/><Relationship Id="rId8" Type="http://schemas.openxmlformats.org/officeDocument/2006/relationships/image" Target="../media/image23.jpeg"/><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oleObject" Target="../embeddings/oleObject32.bin"/><Relationship Id="rId5" Type="http://schemas.openxmlformats.org/officeDocument/2006/relationships/oleObject" Target="../embeddings/oleObject33.bin"/><Relationship Id="rId6" Type="http://schemas.openxmlformats.org/officeDocument/2006/relationships/oleObject" Target="../embeddings/oleObject34.bin"/><Relationship Id="rId7" Type="http://schemas.openxmlformats.org/officeDocument/2006/relationships/oleObject" Target="../embeddings/oleObject35.bin"/><Relationship Id="rId8" Type="http://schemas.openxmlformats.org/officeDocument/2006/relationships/image" Target="../media/image23.jpeg"/><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oleObject" Target="../embeddings/oleObject37.bin"/><Relationship Id="rId5" Type="http://schemas.openxmlformats.org/officeDocument/2006/relationships/oleObject" Target="../embeddings/oleObject38.bin"/><Relationship Id="rId6" Type="http://schemas.openxmlformats.org/officeDocument/2006/relationships/oleObject" Target="../embeddings/oleObject39.bin"/><Relationship Id="rId7" Type="http://schemas.openxmlformats.org/officeDocument/2006/relationships/oleObject" Target="../embeddings/oleObject40.bin"/><Relationship Id="rId8" Type="http://schemas.openxmlformats.org/officeDocument/2006/relationships/image" Target="../media/image23.jpeg"/><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3"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oleObject" Target="../embeddings/oleObject42.bin"/><Relationship Id="rId5" Type="http://schemas.openxmlformats.org/officeDocument/2006/relationships/oleObject" Target="../embeddings/oleObject43.bin"/><Relationship Id="rId6" Type="http://schemas.openxmlformats.org/officeDocument/2006/relationships/oleObject" Target="../embeddings/oleObject44.bin"/><Relationship Id="rId7" Type="http://schemas.openxmlformats.org/officeDocument/2006/relationships/oleObject" Target="../embeddings/oleObject45.bin"/><Relationship Id="rId8" Type="http://schemas.openxmlformats.org/officeDocument/2006/relationships/image" Target="../media/image23.jpeg"/><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8600" y="2133600"/>
            <a:ext cx="8915400" cy="1470025"/>
          </a:xfrm>
        </p:spPr>
        <p:txBody>
          <a:bodyPr/>
          <a:lstStyle/>
          <a:p>
            <a:pPr eaLnBrk="1" hangingPunct="1"/>
            <a:r>
              <a:rPr lang="en-US" sz="4000" smtClean="0"/>
              <a:t>Evolution of Proteins: Proteins 7350</a:t>
            </a:r>
            <a:br>
              <a:rPr lang="en-US" sz="4000" smtClean="0"/>
            </a:br>
            <a:r>
              <a:rPr lang="en-US" sz="2400" smtClean="0">
                <a:solidFill>
                  <a:srgbClr val="000000"/>
                </a:solidFill>
                <a:latin typeface="Lucida Grande" charset="0"/>
                <a:ea typeface="Lucida Grande" charset="0"/>
                <a:cs typeface="Lucida Grande" charset="0"/>
              </a:rPr>
              <a:t/>
            </a:r>
            <a:br>
              <a:rPr lang="en-US" sz="2400" smtClean="0">
                <a:solidFill>
                  <a:srgbClr val="000000"/>
                </a:solidFill>
                <a:latin typeface="Lucida Grande" charset="0"/>
                <a:ea typeface="Lucida Grande" charset="0"/>
                <a:cs typeface="Lucida Grande" charset="0"/>
              </a:rPr>
            </a:br>
            <a:r>
              <a:rPr lang="en-US" sz="2400" smtClean="0">
                <a:solidFill>
                  <a:srgbClr val="000000"/>
                </a:solidFill>
                <a:latin typeface="Lucida Grande" charset="0"/>
                <a:ea typeface="Lucida Grande" charset="0"/>
                <a:cs typeface="Lucida Grande" charset="0"/>
              </a:rPr>
              <a:t/>
            </a:r>
            <a:br>
              <a:rPr lang="en-US" sz="2400" smtClean="0">
                <a:solidFill>
                  <a:srgbClr val="000000"/>
                </a:solidFill>
                <a:latin typeface="Lucida Grande" charset="0"/>
                <a:ea typeface="Lucida Grande" charset="0"/>
                <a:cs typeface="Lucida Grande" charset="0"/>
              </a:rPr>
            </a:br>
            <a:r>
              <a:rPr lang="en-US" sz="2400" smtClean="0">
                <a:solidFill>
                  <a:srgbClr val="000000"/>
                </a:solidFill>
                <a:latin typeface="Lucida Grande" charset="0"/>
                <a:ea typeface="Lucida Grande" charset="0"/>
                <a:cs typeface="Lucida Grande" charset="0"/>
              </a:rPr>
              <a:t>Pollock_ProteinEvol5.ppt</a:t>
            </a:r>
            <a:endParaRPr lang="en-US" smtClean="0"/>
          </a:p>
        </p:txBody>
      </p:sp>
      <p:pic>
        <p:nvPicPr>
          <p:cNvPr id="15363" name="Picture 11" descr="Mdom_med copy"/>
          <p:cNvPicPr>
            <a:picLocks noChangeAspect="1" noChangeArrowheads="1"/>
          </p:cNvPicPr>
          <p:nvPr/>
        </p:nvPicPr>
        <p:blipFill>
          <a:blip r:embed="rId3"/>
          <a:srcRect/>
          <a:stretch>
            <a:fillRect/>
          </a:stretch>
        </p:blipFill>
        <p:spPr bwMode="auto">
          <a:xfrm>
            <a:off x="7351713" y="4876800"/>
            <a:ext cx="1792287" cy="1352550"/>
          </a:xfrm>
          <a:prstGeom prst="rect">
            <a:avLst/>
          </a:prstGeom>
          <a:noFill/>
          <a:ln w="9525">
            <a:noFill/>
            <a:miter lim="800000"/>
            <a:headEnd/>
            <a:tailEnd/>
          </a:ln>
        </p:spPr>
      </p:pic>
      <p:sp>
        <p:nvSpPr>
          <p:cNvPr id="15364" name="Rectangle 16"/>
          <p:cNvSpPr>
            <a:spLocks noChangeArrowheads="1"/>
          </p:cNvSpPr>
          <p:nvPr/>
        </p:nvSpPr>
        <p:spPr bwMode="auto">
          <a:xfrm>
            <a:off x="3451225" y="5040313"/>
            <a:ext cx="184150" cy="366712"/>
          </a:xfrm>
          <a:prstGeom prst="rect">
            <a:avLst/>
          </a:prstGeom>
          <a:noFill/>
          <a:ln w="9525">
            <a:noFill/>
            <a:miter lim="800000"/>
            <a:headEnd/>
            <a:tailEnd/>
          </a:ln>
        </p:spPr>
        <p:txBody>
          <a:bodyPr wrap="none">
            <a:prstTxWarp prst="textNoShape">
              <a:avLst/>
            </a:prstTxWarp>
            <a:spAutoFit/>
          </a:bodyPr>
          <a:lstStyle/>
          <a:p>
            <a:endParaRPr lang="en-US"/>
          </a:p>
        </p:txBody>
      </p:sp>
      <p:pic>
        <p:nvPicPr>
          <p:cNvPr id="15365" name="Picture 17" descr="EGBlogo"/>
          <p:cNvPicPr>
            <a:picLocks noChangeAspect="1" noChangeArrowheads="1"/>
          </p:cNvPicPr>
          <p:nvPr/>
        </p:nvPicPr>
        <p:blipFill>
          <a:blip r:embed="rId4"/>
          <a:srcRect r="14063"/>
          <a:stretch>
            <a:fillRect/>
          </a:stretch>
        </p:blipFill>
        <p:spPr bwMode="auto">
          <a:xfrm>
            <a:off x="6019800" y="6327775"/>
            <a:ext cx="3124200" cy="530225"/>
          </a:xfrm>
          <a:prstGeom prst="rect">
            <a:avLst/>
          </a:prstGeom>
          <a:noFill/>
          <a:ln w="9525">
            <a:noFill/>
            <a:miter lim="800000"/>
            <a:headEnd/>
            <a:tailEnd/>
          </a:ln>
        </p:spPr>
      </p:pic>
      <p:pic>
        <p:nvPicPr>
          <p:cNvPr id="8" name="Picture 16" descr="00123ed3"/>
          <p:cNvPicPr>
            <a:picLocks noChangeAspect="1" noChangeArrowheads="1"/>
          </p:cNvPicPr>
          <p:nvPr/>
        </p:nvPicPr>
        <p:blipFill>
          <a:blip r:embed="rId5"/>
          <a:srcRect/>
          <a:stretch>
            <a:fillRect/>
          </a:stretch>
        </p:blipFill>
        <p:spPr bwMode="auto">
          <a:xfrm>
            <a:off x="6715125" y="4648200"/>
            <a:ext cx="2428875" cy="1601788"/>
          </a:xfrm>
          <a:prstGeom prst="rect">
            <a:avLst/>
          </a:prstGeom>
          <a:noFill/>
          <a:effectLst>
            <a:outerShdw blurRad="34290" dist="38099" dir="2700000" algn="ctr" rotWithShape="0">
              <a:schemeClr val="bg1">
                <a:alpha val="74998"/>
              </a:schemeClr>
            </a:outerShdw>
          </a:effectLst>
        </p:spPr>
      </p:pic>
      <p:pic>
        <p:nvPicPr>
          <p:cNvPr id="14" name="Picture 15" descr="mitochondria"/>
          <p:cNvPicPr>
            <a:picLocks noChangeAspect="1" noChangeArrowheads="1"/>
          </p:cNvPicPr>
          <p:nvPr/>
        </p:nvPicPr>
        <p:blipFill>
          <a:blip r:embed="rId6"/>
          <a:srcRect/>
          <a:stretch>
            <a:fillRect/>
          </a:stretch>
        </p:blipFill>
        <p:spPr bwMode="auto">
          <a:xfrm>
            <a:off x="0" y="5029200"/>
            <a:ext cx="1779588" cy="1343025"/>
          </a:xfrm>
          <a:prstGeom prst="rect">
            <a:avLst/>
          </a:prstGeom>
          <a:noFill/>
          <a:effectLst>
            <a:outerShdw blurRad="514350" dist="38085" dir="12419981" algn="ctr" rotWithShape="0">
              <a:schemeClr val="bg1">
                <a:alpha val="74998"/>
              </a:scheme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Line 7"/>
          <p:cNvSpPr>
            <a:spLocks noChangeShapeType="1"/>
          </p:cNvSpPr>
          <p:nvPr/>
        </p:nvSpPr>
        <p:spPr bwMode="auto">
          <a:xfrm>
            <a:off x="1752600" y="3505200"/>
            <a:ext cx="51054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7651" name="Line 8"/>
          <p:cNvSpPr>
            <a:spLocks noChangeShapeType="1"/>
          </p:cNvSpPr>
          <p:nvPr/>
        </p:nvSpPr>
        <p:spPr bwMode="auto">
          <a:xfrm>
            <a:off x="3657600" y="4419600"/>
            <a:ext cx="32004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7652" name="Line 9"/>
          <p:cNvSpPr>
            <a:spLocks noChangeShapeType="1"/>
          </p:cNvSpPr>
          <p:nvPr/>
        </p:nvSpPr>
        <p:spPr bwMode="auto">
          <a:xfrm>
            <a:off x="1905000" y="5486400"/>
            <a:ext cx="22860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7653" name="Line 10"/>
          <p:cNvSpPr>
            <a:spLocks noChangeShapeType="1"/>
          </p:cNvSpPr>
          <p:nvPr/>
        </p:nvSpPr>
        <p:spPr bwMode="auto">
          <a:xfrm>
            <a:off x="3733800" y="5943600"/>
            <a:ext cx="4572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7654" name="Line 11"/>
          <p:cNvSpPr>
            <a:spLocks noChangeShapeType="1"/>
          </p:cNvSpPr>
          <p:nvPr/>
        </p:nvSpPr>
        <p:spPr bwMode="auto">
          <a:xfrm>
            <a:off x="4191000" y="5486400"/>
            <a:ext cx="0" cy="45720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7655" name="Line 12"/>
          <p:cNvSpPr>
            <a:spLocks noChangeShapeType="1"/>
          </p:cNvSpPr>
          <p:nvPr/>
        </p:nvSpPr>
        <p:spPr bwMode="auto">
          <a:xfrm>
            <a:off x="6858000" y="3505200"/>
            <a:ext cx="0" cy="91440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7656" name="Line 13"/>
          <p:cNvSpPr>
            <a:spLocks noChangeShapeType="1"/>
          </p:cNvSpPr>
          <p:nvPr/>
        </p:nvSpPr>
        <p:spPr bwMode="auto">
          <a:xfrm>
            <a:off x="6858000" y="3962400"/>
            <a:ext cx="10668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7657" name="Line 14"/>
          <p:cNvSpPr>
            <a:spLocks noChangeShapeType="1"/>
          </p:cNvSpPr>
          <p:nvPr/>
        </p:nvSpPr>
        <p:spPr bwMode="auto">
          <a:xfrm>
            <a:off x="7924800" y="3962400"/>
            <a:ext cx="0" cy="175260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7658" name="Line 15"/>
          <p:cNvSpPr>
            <a:spLocks noChangeShapeType="1"/>
          </p:cNvSpPr>
          <p:nvPr/>
        </p:nvSpPr>
        <p:spPr bwMode="auto">
          <a:xfrm>
            <a:off x="4191000" y="5715000"/>
            <a:ext cx="37338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7659" name="Line 16"/>
          <p:cNvSpPr>
            <a:spLocks noChangeShapeType="1"/>
          </p:cNvSpPr>
          <p:nvPr/>
        </p:nvSpPr>
        <p:spPr bwMode="auto">
          <a:xfrm>
            <a:off x="7924800" y="4775200"/>
            <a:ext cx="9144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7660" name="Text Box 17"/>
          <p:cNvSpPr txBox="1">
            <a:spLocks noChangeArrowheads="1"/>
          </p:cNvSpPr>
          <p:nvPr/>
        </p:nvSpPr>
        <p:spPr bwMode="auto">
          <a:xfrm>
            <a:off x="393700" y="2298700"/>
            <a:ext cx="8534400" cy="1082675"/>
          </a:xfrm>
          <a:prstGeom prst="rect">
            <a:avLst/>
          </a:prstGeom>
          <a:noFill/>
          <a:ln w="25400">
            <a:noFill/>
            <a:miter lim="800000"/>
            <a:headEnd/>
            <a:tailEnd/>
          </a:ln>
        </p:spPr>
        <p:txBody>
          <a:bodyPr>
            <a:prstTxWarp prst="textNoShape">
              <a:avLst/>
            </a:prstTxWarp>
            <a:spAutoFit/>
          </a:bodyPr>
          <a:lstStyle/>
          <a:p>
            <a:pPr algn="ctr"/>
            <a:r>
              <a:rPr kumimoji="1" lang="en-US" sz="2800">
                <a:solidFill>
                  <a:srgbClr val="FF0000"/>
                </a:solidFill>
              </a:rPr>
              <a:t>In reality, proteins are related </a:t>
            </a:r>
          </a:p>
          <a:p>
            <a:pPr algn="ctr"/>
            <a:r>
              <a:rPr kumimoji="1" lang="en-US" sz="2800">
                <a:solidFill>
                  <a:srgbClr val="FF0000"/>
                </a:solidFill>
              </a:rPr>
              <a:t>by </a:t>
            </a:r>
            <a:r>
              <a:rPr kumimoji="1" lang="en-US" sz="2800" b="1">
                <a:solidFill>
                  <a:srgbClr val="FF0000"/>
                </a:solidFill>
              </a:rPr>
              <a:t>evolutionary</a:t>
            </a:r>
            <a:r>
              <a:rPr kumimoji="1" lang="en-US" sz="2800">
                <a:solidFill>
                  <a:srgbClr val="FF0000"/>
                </a:solidFill>
              </a:rPr>
              <a:t> process</a:t>
            </a:r>
          </a:p>
        </p:txBody>
      </p:sp>
      <p:sp>
        <p:nvSpPr>
          <p:cNvPr id="27661" name="Rectangle 21"/>
          <p:cNvSpPr>
            <a:spLocks noGrp="1" noChangeArrowheads="1"/>
          </p:cNvSpPr>
          <p:nvPr>
            <p:ph type="title"/>
          </p:nvPr>
        </p:nvSpPr>
        <p:spPr>
          <a:xfrm>
            <a:off x="0" y="304800"/>
            <a:ext cx="9144000" cy="1143000"/>
          </a:xfrm>
          <a:noFill/>
        </p:spPr>
        <p:txBody>
          <a:bodyPr/>
          <a:lstStyle/>
          <a:p>
            <a:r>
              <a:rPr lang="en-US"/>
              <a:t>Comparative Sequence Analysis</a:t>
            </a:r>
            <a:br>
              <a:rPr lang="en-US"/>
            </a:br>
            <a:r>
              <a:rPr lang="en-US" sz="3200" b="1"/>
              <a:t>Looking at sets of sequences</a:t>
            </a:r>
          </a:p>
        </p:txBody>
      </p:sp>
      <p:pic>
        <p:nvPicPr>
          <p:cNvPr id="27662" name="Picture 3" descr="C:\protein.jpg"/>
          <p:cNvPicPr>
            <a:picLocks noChangeAspect="1" noChangeArrowheads="1"/>
          </p:cNvPicPr>
          <p:nvPr/>
        </p:nvPicPr>
        <p:blipFill>
          <a:blip r:embed="rId2"/>
          <a:srcRect/>
          <a:stretch>
            <a:fillRect/>
          </a:stretch>
        </p:blipFill>
        <p:spPr bwMode="auto">
          <a:xfrm>
            <a:off x="685800" y="3200400"/>
            <a:ext cx="1244600" cy="1295400"/>
          </a:xfrm>
          <a:prstGeom prst="rect">
            <a:avLst/>
          </a:prstGeom>
          <a:noFill/>
          <a:ln w="9525">
            <a:noFill/>
            <a:miter lim="800000"/>
            <a:headEnd/>
            <a:tailEnd/>
          </a:ln>
        </p:spPr>
      </p:pic>
      <p:pic>
        <p:nvPicPr>
          <p:cNvPr id="27663" name="Picture 4" descr="C:\protein.jpg"/>
          <p:cNvPicPr>
            <a:picLocks noChangeAspect="1" noChangeArrowheads="1"/>
          </p:cNvPicPr>
          <p:nvPr/>
        </p:nvPicPr>
        <p:blipFill>
          <a:blip r:embed="rId2"/>
          <a:srcRect/>
          <a:stretch>
            <a:fillRect/>
          </a:stretch>
        </p:blipFill>
        <p:spPr bwMode="auto">
          <a:xfrm>
            <a:off x="2660650" y="5334000"/>
            <a:ext cx="1098550" cy="1143000"/>
          </a:xfrm>
          <a:prstGeom prst="rect">
            <a:avLst/>
          </a:prstGeom>
          <a:noFill/>
          <a:ln w="9525">
            <a:noFill/>
            <a:miter lim="800000"/>
            <a:headEnd/>
            <a:tailEnd/>
          </a:ln>
        </p:spPr>
      </p:pic>
      <p:pic>
        <p:nvPicPr>
          <p:cNvPr id="27664" name="Picture 5" descr="C:\protein.jpg"/>
          <p:cNvPicPr>
            <a:picLocks noChangeAspect="1" noChangeArrowheads="1"/>
          </p:cNvPicPr>
          <p:nvPr/>
        </p:nvPicPr>
        <p:blipFill>
          <a:blip r:embed="rId2"/>
          <a:srcRect/>
          <a:stretch>
            <a:fillRect/>
          </a:stretch>
        </p:blipFill>
        <p:spPr bwMode="auto">
          <a:xfrm>
            <a:off x="1066800" y="5029200"/>
            <a:ext cx="1098550" cy="1143000"/>
          </a:xfrm>
          <a:prstGeom prst="rect">
            <a:avLst/>
          </a:prstGeom>
          <a:noFill/>
          <a:ln w="9525">
            <a:noFill/>
            <a:miter lim="800000"/>
            <a:headEnd/>
            <a:tailEnd/>
          </a:ln>
        </p:spPr>
      </p:pic>
      <p:pic>
        <p:nvPicPr>
          <p:cNvPr id="27665" name="Picture 6" descr="C:\protein.jpg"/>
          <p:cNvPicPr>
            <a:picLocks noChangeAspect="1" noChangeArrowheads="1"/>
          </p:cNvPicPr>
          <p:nvPr/>
        </p:nvPicPr>
        <p:blipFill>
          <a:blip r:embed="rId2"/>
          <a:srcRect/>
          <a:stretch>
            <a:fillRect/>
          </a:stretch>
        </p:blipFill>
        <p:spPr bwMode="auto">
          <a:xfrm>
            <a:off x="2032000" y="3581400"/>
            <a:ext cx="1609725" cy="1676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81000"/>
            <a:ext cx="9144000" cy="1143000"/>
          </a:xfrm>
        </p:spPr>
        <p:txBody>
          <a:bodyPr/>
          <a:lstStyle/>
          <a:p>
            <a:r>
              <a:rPr lang="en-US"/>
              <a:t>Confounding Effect of Evolution</a:t>
            </a:r>
            <a:endParaRPr lang="en-US" sz="3200" b="1"/>
          </a:p>
        </p:txBody>
      </p:sp>
      <p:grpSp>
        <p:nvGrpSpPr>
          <p:cNvPr id="2" name="Group 3"/>
          <p:cNvGrpSpPr>
            <a:grpSpLocks/>
          </p:cNvGrpSpPr>
          <p:nvPr/>
        </p:nvGrpSpPr>
        <p:grpSpPr bwMode="auto">
          <a:xfrm>
            <a:off x="2349500" y="1981200"/>
            <a:ext cx="4875213" cy="422275"/>
            <a:chOff x="1544" y="943"/>
            <a:chExt cx="3071" cy="266"/>
          </a:xfrm>
        </p:grpSpPr>
        <p:sp>
          <p:nvSpPr>
            <p:cNvPr id="28708" name="Line 4"/>
            <p:cNvSpPr>
              <a:spLocks noChangeShapeType="1"/>
            </p:cNvSpPr>
            <p:nvPr/>
          </p:nvSpPr>
          <p:spPr bwMode="auto">
            <a:xfrm rot="-5400000">
              <a:off x="3080" y="-327"/>
              <a:ext cx="0" cy="3071"/>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8709" name="Line 5"/>
            <p:cNvSpPr>
              <a:spLocks noChangeShapeType="1"/>
            </p:cNvSpPr>
            <p:nvPr/>
          </p:nvSpPr>
          <p:spPr bwMode="auto">
            <a:xfrm rot="-5400000">
              <a:off x="2835" y="1076"/>
              <a:ext cx="266"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grpSp>
      <p:sp>
        <p:nvSpPr>
          <p:cNvPr id="276486" name="Text Box 6"/>
          <p:cNvSpPr txBox="1">
            <a:spLocks noChangeArrowheads="1"/>
          </p:cNvSpPr>
          <p:nvPr/>
        </p:nvSpPr>
        <p:spPr bwMode="auto">
          <a:xfrm>
            <a:off x="3581400" y="1355725"/>
            <a:ext cx="2362200" cy="369888"/>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TLSKRNPL</a:t>
            </a:r>
            <a:r>
              <a:rPr lang="en-US">
                <a:solidFill>
                  <a:srgbClr val="002BC8"/>
                </a:solidFill>
              </a:rPr>
              <a:t>…</a:t>
            </a:r>
          </a:p>
        </p:txBody>
      </p:sp>
      <p:grpSp>
        <p:nvGrpSpPr>
          <p:cNvPr id="3" name="Group 7"/>
          <p:cNvGrpSpPr>
            <a:grpSpLocks/>
          </p:cNvGrpSpPr>
          <p:nvPr/>
        </p:nvGrpSpPr>
        <p:grpSpPr bwMode="auto">
          <a:xfrm>
            <a:off x="0" y="3697288"/>
            <a:ext cx="5257800" cy="2405062"/>
            <a:chOff x="64" y="2024"/>
            <a:chExt cx="3312" cy="1515"/>
          </a:xfrm>
        </p:grpSpPr>
        <p:sp>
          <p:nvSpPr>
            <p:cNvPr id="21530" name="Text Box 8"/>
            <p:cNvSpPr txBox="1">
              <a:spLocks noChangeArrowheads="1"/>
            </p:cNvSpPr>
            <p:nvPr/>
          </p:nvSpPr>
          <p:spPr bwMode="auto">
            <a:xfrm>
              <a:off x="64" y="2450"/>
              <a:ext cx="1296" cy="233"/>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a:t>
              </a:r>
              <a:r>
                <a:rPr lang="en-US" b="1">
                  <a:solidFill>
                    <a:srgbClr val="660066"/>
                  </a:solidFill>
                  <a:latin typeface="Courier New" charset="0"/>
                </a:rPr>
                <a:t>F</a:t>
              </a:r>
              <a:r>
                <a:rPr lang="en-US" b="1">
                  <a:solidFill>
                    <a:srgbClr val="002BC8"/>
                  </a:solidFill>
                  <a:latin typeface="Courier New" charset="0"/>
                </a:rPr>
                <a:t>KRNP</a:t>
              </a:r>
              <a:r>
                <a:rPr lang="en-US">
                  <a:solidFill>
                    <a:srgbClr val="002BC8"/>
                  </a:solidFill>
                </a:rPr>
                <a:t>…</a:t>
              </a:r>
            </a:p>
          </p:txBody>
        </p:sp>
        <p:grpSp>
          <p:nvGrpSpPr>
            <p:cNvPr id="28699" name="Group 9"/>
            <p:cNvGrpSpPr>
              <a:grpSpLocks/>
            </p:cNvGrpSpPr>
            <p:nvPr/>
          </p:nvGrpSpPr>
          <p:grpSpPr bwMode="auto">
            <a:xfrm>
              <a:off x="720" y="2024"/>
              <a:ext cx="2656" cy="1515"/>
              <a:chOff x="720" y="2024"/>
              <a:chExt cx="2656" cy="1515"/>
            </a:xfrm>
          </p:grpSpPr>
          <p:sp>
            <p:nvSpPr>
              <p:cNvPr id="21532" name="Line 10"/>
              <p:cNvSpPr>
                <a:spLocks noChangeShapeType="1"/>
              </p:cNvSpPr>
              <p:nvPr/>
            </p:nvSpPr>
            <p:spPr bwMode="auto">
              <a:xfrm rot="-5400000">
                <a:off x="456" y="2288"/>
                <a:ext cx="528"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3" name="Line 11"/>
              <p:cNvSpPr>
                <a:spLocks noChangeShapeType="1"/>
              </p:cNvSpPr>
              <p:nvPr/>
            </p:nvSpPr>
            <p:spPr bwMode="auto">
              <a:xfrm rot="-5400000">
                <a:off x="2135" y="2241"/>
                <a:ext cx="422"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4" name="Line 12"/>
              <p:cNvSpPr>
                <a:spLocks noChangeShapeType="1"/>
              </p:cNvSpPr>
              <p:nvPr/>
            </p:nvSpPr>
            <p:spPr bwMode="auto">
              <a:xfrm rot="-5400000">
                <a:off x="1537" y="1229"/>
                <a:ext cx="0" cy="1602"/>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5" name="Line 13"/>
              <p:cNvSpPr>
                <a:spLocks noChangeShapeType="1"/>
              </p:cNvSpPr>
              <p:nvPr/>
            </p:nvSpPr>
            <p:spPr bwMode="auto">
              <a:xfrm rot="-5400000">
                <a:off x="1324" y="2764"/>
                <a:ext cx="616"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6" name="Line 14"/>
              <p:cNvSpPr>
                <a:spLocks noChangeShapeType="1"/>
              </p:cNvSpPr>
              <p:nvPr/>
            </p:nvSpPr>
            <p:spPr bwMode="auto">
              <a:xfrm rot="-5400000">
                <a:off x="2284" y="2908"/>
                <a:ext cx="904"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7" name="Line 15"/>
              <p:cNvSpPr>
                <a:spLocks noChangeShapeType="1"/>
              </p:cNvSpPr>
              <p:nvPr/>
            </p:nvSpPr>
            <p:spPr bwMode="auto">
              <a:xfrm>
                <a:off x="1632" y="2456"/>
                <a:ext cx="1104"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8" name="Text Box 16"/>
              <p:cNvSpPr txBox="1">
                <a:spLocks noChangeArrowheads="1"/>
              </p:cNvSpPr>
              <p:nvPr/>
            </p:nvSpPr>
            <p:spPr bwMode="auto">
              <a:xfrm>
                <a:off x="2080" y="3306"/>
                <a:ext cx="1296" cy="233"/>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a:t>
                </a:r>
                <a:r>
                  <a:rPr lang="en-US" b="1">
                    <a:solidFill>
                      <a:srgbClr val="660066"/>
                    </a:solidFill>
                    <a:latin typeface="Courier New" charset="0"/>
                  </a:rPr>
                  <a:t>F</a:t>
                </a:r>
                <a:r>
                  <a:rPr lang="en-US" b="1">
                    <a:solidFill>
                      <a:srgbClr val="002BC8"/>
                    </a:solidFill>
                    <a:latin typeface="Courier New" charset="0"/>
                  </a:rPr>
                  <a:t>KRNP</a:t>
                </a:r>
                <a:r>
                  <a:rPr lang="en-US">
                    <a:solidFill>
                      <a:srgbClr val="002BC8"/>
                    </a:solidFill>
                  </a:rPr>
                  <a:t>…</a:t>
                </a:r>
              </a:p>
            </p:txBody>
          </p:sp>
          <p:sp>
            <p:nvSpPr>
              <p:cNvPr id="21539" name="Text Box 17"/>
              <p:cNvSpPr txBox="1">
                <a:spLocks noChangeArrowheads="1"/>
              </p:cNvSpPr>
              <p:nvPr/>
            </p:nvSpPr>
            <p:spPr bwMode="auto">
              <a:xfrm>
                <a:off x="984" y="2978"/>
                <a:ext cx="1296" cy="233"/>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a:t>
                </a:r>
                <a:r>
                  <a:rPr lang="en-US" b="1">
                    <a:solidFill>
                      <a:srgbClr val="660066"/>
                    </a:solidFill>
                    <a:latin typeface="Courier New" charset="0"/>
                  </a:rPr>
                  <a:t>F</a:t>
                </a:r>
                <a:r>
                  <a:rPr lang="en-US" b="1">
                    <a:solidFill>
                      <a:srgbClr val="002BC8"/>
                    </a:solidFill>
                    <a:latin typeface="Courier New" charset="0"/>
                  </a:rPr>
                  <a:t>KRNP</a:t>
                </a:r>
                <a:r>
                  <a:rPr lang="en-US">
                    <a:solidFill>
                      <a:srgbClr val="002BC8"/>
                    </a:solidFill>
                  </a:rPr>
                  <a:t>…</a:t>
                </a:r>
              </a:p>
            </p:txBody>
          </p:sp>
        </p:grpSp>
      </p:grpSp>
      <p:grpSp>
        <p:nvGrpSpPr>
          <p:cNvPr id="5" name="Group 18"/>
          <p:cNvGrpSpPr>
            <a:grpSpLocks/>
          </p:cNvGrpSpPr>
          <p:nvPr/>
        </p:nvGrpSpPr>
        <p:grpSpPr bwMode="auto">
          <a:xfrm>
            <a:off x="4648200" y="3925888"/>
            <a:ext cx="4254500" cy="1858962"/>
            <a:chOff x="2992" y="2168"/>
            <a:chExt cx="2680" cy="1171"/>
          </a:xfrm>
        </p:grpSpPr>
        <p:sp>
          <p:nvSpPr>
            <p:cNvPr id="21521" name="Line 19"/>
            <p:cNvSpPr>
              <a:spLocks noChangeShapeType="1"/>
            </p:cNvSpPr>
            <p:nvPr/>
          </p:nvSpPr>
          <p:spPr bwMode="auto">
            <a:xfrm rot="-5400000">
              <a:off x="3816" y="2576"/>
              <a:ext cx="816"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2" name="Line 20"/>
            <p:cNvSpPr>
              <a:spLocks noChangeShapeType="1"/>
            </p:cNvSpPr>
            <p:nvPr/>
          </p:nvSpPr>
          <p:spPr bwMode="auto">
            <a:xfrm rot="-5400000">
              <a:off x="4912" y="2288"/>
              <a:ext cx="240"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3" name="Line 21"/>
            <p:cNvSpPr>
              <a:spLocks noChangeShapeType="1"/>
            </p:cNvSpPr>
            <p:nvPr/>
          </p:nvSpPr>
          <p:spPr bwMode="auto">
            <a:xfrm rot="-5400000">
              <a:off x="4615" y="1775"/>
              <a:ext cx="0" cy="801"/>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4" name="Text Box 22"/>
            <p:cNvSpPr txBox="1">
              <a:spLocks noChangeArrowheads="1"/>
            </p:cNvSpPr>
            <p:nvPr/>
          </p:nvSpPr>
          <p:spPr bwMode="auto">
            <a:xfrm>
              <a:off x="4056" y="3106"/>
              <a:ext cx="1296" cy="233"/>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TLSKRN</a:t>
              </a:r>
              <a:r>
                <a:rPr lang="en-US" b="1">
                  <a:solidFill>
                    <a:srgbClr val="02BABC"/>
                  </a:solidFill>
                  <a:latin typeface="Courier New" charset="0"/>
                </a:rPr>
                <a:t>T</a:t>
              </a:r>
              <a:r>
                <a:rPr lang="en-US">
                  <a:solidFill>
                    <a:srgbClr val="002BC8"/>
                  </a:solidFill>
                </a:rPr>
                <a:t>…</a:t>
              </a:r>
            </a:p>
          </p:txBody>
        </p:sp>
        <p:sp>
          <p:nvSpPr>
            <p:cNvPr id="21525" name="Text Box 23"/>
            <p:cNvSpPr txBox="1">
              <a:spLocks noChangeArrowheads="1"/>
            </p:cNvSpPr>
            <p:nvPr/>
          </p:nvSpPr>
          <p:spPr bwMode="auto">
            <a:xfrm>
              <a:off x="4376" y="2330"/>
              <a:ext cx="1296" cy="233"/>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TLSKRN</a:t>
              </a:r>
              <a:r>
                <a:rPr lang="en-US" b="1">
                  <a:solidFill>
                    <a:srgbClr val="02BABC"/>
                  </a:solidFill>
                  <a:latin typeface="Courier New" charset="0"/>
                </a:rPr>
                <a:t>T</a:t>
              </a:r>
              <a:r>
                <a:rPr lang="en-US">
                  <a:solidFill>
                    <a:srgbClr val="002BC8"/>
                  </a:solidFill>
                </a:rPr>
                <a:t>…</a:t>
              </a:r>
            </a:p>
          </p:txBody>
        </p:sp>
        <p:sp>
          <p:nvSpPr>
            <p:cNvPr id="21526" name="Line 24"/>
            <p:cNvSpPr>
              <a:spLocks noChangeShapeType="1"/>
            </p:cNvSpPr>
            <p:nvPr/>
          </p:nvSpPr>
          <p:spPr bwMode="auto">
            <a:xfrm flipH="1">
              <a:off x="3656" y="2968"/>
              <a:ext cx="1056"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7" name="Line 25"/>
            <p:cNvSpPr>
              <a:spLocks noChangeShapeType="1"/>
            </p:cNvSpPr>
            <p:nvPr/>
          </p:nvSpPr>
          <p:spPr bwMode="auto">
            <a:xfrm>
              <a:off x="4712" y="2968"/>
              <a:ext cx="0" cy="24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8" name="Line 26"/>
            <p:cNvSpPr>
              <a:spLocks noChangeShapeType="1"/>
            </p:cNvSpPr>
            <p:nvPr/>
          </p:nvSpPr>
          <p:spPr bwMode="auto">
            <a:xfrm>
              <a:off x="3656" y="2968"/>
              <a:ext cx="0" cy="96"/>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9" name="Text Box 27"/>
            <p:cNvSpPr txBox="1">
              <a:spLocks noChangeArrowheads="1"/>
            </p:cNvSpPr>
            <p:nvPr/>
          </p:nvSpPr>
          <p:spPr bwMode="auto">
            <a:xfrm>
              <a:off x="2992" y="2968"/>
              <a:ext cx="1296" cy="233"/>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TLSKRN</a:t>
              </a:r>
              <a:r>
                <a:rPr lang="en-US" b="1">
                  <a:solidFill>
                    <a:srgbClr val="02BABC"/>
                  </a:solidFill>
                  <a:latin typeface="Courier New" charset="0"/>
                </a:rPr>
                <a:t>T</a:t>
              </a:r>
              <a:r>
                <a:rPr lang="en-US">
                  <a:solidFill>
                    <a:srgbClr val="002BC8"/>
                  </a:solidFill>
                </a:rPr>
                <a:t>…</a:t>
              </a:r>
            </a:p>
          </p:txBody>
        </p:sp>
      </p:grpSp>
      <p:grpSp>
        <p:nvGrpSpPr>
          <p:cNvPr id="6" name="Group 28"/>
          <p:cNvGrpSpPr>
            <a:grpSpLocks/>
          </p:cNvGrpSpPr>
          <p:nvPr/>
        </p:nvGrpSpPr>
        <p:grpSpPr bwMode="auto">
          <a:xfrm>
            <a:off x="292100" y="2401888"/>
            <a:ext cx="2692400" cy="1303337"/>
            <a:chOff x="248" y="1208"/>
            <a:chExt cx="1696" cy="821"/>
          </a:xfrm>
        </p:grpSpPr>
        <p:sp>
          <p:nvSpPr>
            <p:cNvPr id="21517" name="Line 29"/>
            <p:cNvSpPr>
              <a:spLocks noChangeShapeType="1"/>
            </p:cNvSpPr>
            <p:nvPr/>
          </p:nvSpPr>
          <p:spPr bwMode="auto">
            <a:xfrm rot="-5400000">
              <a:off x="1133" y="1619"/>
              <a:ext cx="821"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18" name="Text Box 30"/>
            <p:cNvSpPr txBox="1">
              <a:spLocks noChangeArrowheads="1"/>
            </p:cNvSpPr>
            <p:nvPr/>
          </p:nvSpPr>
          <p:spPr bwMode="auto">
            <a:xfrm>
              <a:off x="248" y="1752"/>
              <a:ext cx="1296" cy="252"/>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sz="2000">
                  <a:solidFill>
                    <a:srgbClr val="002BC8"/>
                  </a:solidFill>
                </a:rPr>
                <a:t>…</a:t>
              </a:r>
              <a:r>
                <a:rPr lang="en-US" sz="2000" b="1">
                  <a:solidFill>
                    <a:srgbClr val="002BC8"/>
                  </a:solidFill>
                  <a:latin typeface="Courier New" charset="0"/>
                </a:rPr>
                <a:t>TL</a:t>
              </a:r>
              <a:r>
                <a:rPr lang="en-US" sz="2000" b="1">
                  <a:solidFill>
                    <a:srgbClr val="660066"/>
                  </a:solidFill>
                  <a:latin typeface="Courier New" charset="0"/>
                </a:rPr>
                <a:t>F</a:t>
              </a:r>
              <a:r>
                <a:rPr lang="en-US" sz="2000" b="1">
                  <a:solidFill>
                    <a:srgbClr val="002BC8"/>
                  </a:solidFill>
                  <a:latin typeface="Courier New" charset="0"/>
                </a:rPr>
                <a:t>KRNPL</a:t>
              </a:r>
              <a:r>
                <a:rPr lang="en-US" sz="2000">
                  <a:solidFill>
                    <a:srgbClr val="002BC8"/>
                  </a:solidFill>
                </a:rPr>
                <a:t>…</a:t>
              </a:r>
            </a:p>
          </p:txBody>
        </p:sp>
        <p:sp useBgFill="1">
          <p:nvSpPr>
            <p:cNvPr id="21519" name="AutoShape 31"/>
            <p:cNvSpPr>
              <a:spLocks noChangeArrowheads="1"/>
            </p:cNvSpPr>
            <p:nvPr/>
          </p:nvSpPr>
          <p:spPr bwMode="auto">
            <a:xfrm rot="1034186">
              <a:off x="1224" y="1248"/>
              <a:ext cx="720" cy="528"/>
            </a:xfrm>
            <a:prstGeom prst="irregularSeal2">
              <a:avLst/>
            </a:prstGeom>
            <a:ln w="25400">
              <a:solidFill>
                <a:srgbClr val="FF0000"/>
              </a:solidFill>
              <a:miter lim="800000"/>
              <a:headEnd/>
              <a:tailEnd/>
            </a:ln>
          </p:spPr>
          <p:txBody>
            <a:bodyPr wrap="none" anchor="ctr">
              <a:prstTxWarp prst="textNoShape">
                <a:avLst/>
              </a:prstTxWarp>
            </a:bodyPr>
            <a:lstStyle/>
            <a:p>
              <a:endParaRPr lang="en-US">
                <a:solidFill>
                  <a:srgbClr val="002BC8"/>
                </a:solidFill>
              </a:endParaRPr>
            </a:p>
          </p:txBody>
        </p:sp>
        <p:sp>
          <p:nvSpPr>
            <p:cNvPr id="21520" name="Text Box 32"/>
            <p:cNvSpPr txBox="1">
              <a:spLocks noChangeArrowheads="1"/>
            </p:cNvSpPr>
            <p:nvPr/>
          </p:nvSpPr>
          <p:spPr bwMode="auto">
            <a:xfrm>
              <a:off x="1304" y="1414"/>
              <a:ext cx="478" cy="250"/>
            </a:xfrm>
            <a:prstGeom prst="rect">
              <a:avLst/>
            </a:prstGeom>
            <a:noFill/>
            <a:ln w="25400">
              <a:noFill/>
              <a:miter lim="800000"/>
              <a:headEnd/>
              <a:tailEnd/>
            </a:ln>
          </p:spPr>
          <p:txBody>
            <a:bodyPr wrap="none">
              <a:prstTxWarp prst="textNoShape">
                <a:avLst/>
              </a:prstTxWarp>
              <a:spAutoFit/>
            </a:bodyPr>
            <a:lstStyle/>
            <a:p>
              <a:r>
                <a:rPr kumimoji="1" lang="en-US" sz="2000">
                  <a:solidFill>
                    <a:srgbClr val="002BC8"/>
                  </a:solidFill>
                </a:rPr>
                <a:t>S</a:t>
              </a:r>
              <a:r>
                <a:rPr kumimoji="1" lang="en-US" sz="2000">
                  <a:solidFill>
                    <a:srgbClr val="002BC8"/>
                  </a:solidFill>
                  <a:sym typeface="Wingdings" charset="2"/>
                </a:rPr>
                <a:t></a:t>
              </a:r>
              <a:r>
                <a:rPr kumimoji="1" lang="en-US" sz="2000">
                  <a:solidFill>
                    <a:srgbClr val="660066"/>
                  </a:solidFill>
                  <a:sym typeface="Wingdings" charset="2"/>
                </a:rPr>
                <a:t>F</a:t>
              </a:r>
              <a:endParaRPr kumimoji="1" lang="en-US" sz="2000">
                <a:solidFill>
                  <a:srgbClr val="660066"/>
                </a:solidFill>
              </a:endParaRPr>
            </a:p>
          </p:txBody>
        </p:sp>
      </p:grpSp>
      <p:grpSp>
        <p:nvGrpSpPr>
          <p:cNvPr id="7" name="Group 33"/>
          <p:cNvGrpSpPr>
            <a:grpSpLocks/>
          </p:cNvGrpSpPr>
          <p:nvPr/>
        </p:nvGrpSpPr>
        <p:grpSpPr bwMode="auto">
          <a:xfrm>
            <a:off x="5194300" y="2401888"/>
            <a:ext cx="2654300" cy="1530350"/>
            <a:chOff x="3336" y="1208"/>
            <a:chExt cx="1672" cy="964"/>
          </a:xfrm>
        </p:grpSpPr>
        <p:sp>
          <p:nvSpPr>
            <p:cNvPr id="21513" name="Line 34"/>
            <p:cNvSpPr>
              <a:spLocks noChangeShapeType="1"/>
            </p:cNvSpPr>
            <p:nvPr/>
          </p:nvSpPr>
          <p:spPr bwMode="auto">
            <a:xfrm rot="-5400000">
              <a:off x="4132" y="1684"/>
              <a:ext cx="960" cy="7"/>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14" name="Text Box 35"/>
            <p:cNvSpPr txBox="1">
              <a:spLocks noChangeArrowheads="1"/>
            </p:cNvSpPr>
            <p:nvPr/>
          </p:nvSpPr>
          <p:spPr bwMode="auto">
            <a:xfrm>
              <a:off x="3336" y="1920"/>
              <a:ext cx="1296" cy="252"/>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sz="2000">
                  <a:solidFill>
                    <a:srgbClr val="002BC8"/>
                  </a:solidFill>
                </a:rPr>
                <a:t>…</a:t>
              </a:r>
              <a:r>
                <a:rPr lang="en-US" sz="2000" b="1">
                  <a:solidFill>
                    <a:srgbClr val="002BC8"/>
                  </a:solidFill>
                  <a:latin typeface="Courier New" charset="0"/>
                </a:rPr>
                <a:t>TLSKRN</a:t>
              </a:r>
              <a:r>
                <a:rPr lang="en-US" sz="2000" b="1">
                  <a:solidFill>
                    <a:srgbClr val="02BABC"/>
                  </a:solidFill>
                  <a:latin typeface="Courier New" charset="0"/>
                </a:rPr>
                <a:t>T</a:t>
              </a:r>
              <a:r>
                <a:rPr lang="en-US" sz="2000" b="1">
                  <a:solidFill>
                    <a:srgbClr val="002BC8"/>
                  </a:solidFill>
                  <a:latin typeface="Courier New" charset="0"/>
                </a:rPr>
                <a:t>L</a:t>
              </a:r>
              <a:r>
                <a:rPr lang="en-US" sz="2000">
                  <a:solidFill>
                    <a:srgbClr val="002BC8"/>
                  </a:solidFill>
                </a:rPr>
                <a:t>…</a:t>
              </a:r>
            </a:p>
          </p:txBody>
        </p:sp>
        <p:sp useBgFill="1">
          <p:nvSpPr>
            <p:cNvPr id="21515" name="AutoShape 36"/>
            <p:cNvSpPr>
              <a:spLocks noChangeArrowheads="1"/>
            </p:cNvSpPr>
            <p:nvPr/>
          </p:nvSpPr>
          <p:spPr bwMode="auto">
            <a:xfrm rot="1034186">
              <a:off x="4288" y="1305"/>
              <a:ext cx="720" cy="528"/>
            </a:xfrm>
            <a:prstGeom prst="irregularSeal2">
              <a:avLst/>
            </a:prstGeom>
            <a:ln w="25400">
              <a:solidFill>
                <a:srgbClr val="FF0000"/>
              </a:solidFill>
              <a:miter lim="800000"/>
              <a:headEnd/>
              <a:tailEnd/>
            </a:ln>
          </p:spPr>
          <p:txBody>
            <a:bodyPr wrap="none" anchor="ctr">
              <a:prstTxWarp prst="textNoShape">
                <a:avLst/>
              </a:prstTxWarp>
            </a:bodyPr>
            <a:lstStyle/>
            <a:p>
              <a:endParaRPr lang="en-US">
                <a:solidFill>
                  <a:srgbClr val="002BC8"/>
                </a:solidFill>
              </a:endParaRPr>
            </a:p>
          </p:txBody>
        </p:sp>
        <p:sp>
          <p:nvSpPr>
            <p:cNvPr id="21516" name="Text Box 37"/>
            <p:cNvSpPr txBox="1">
              <a:spLocks noChangeArrowheads="1"/>
            </p:cNvSpPr>
            <p:nvPr/>
          </p:nvSpPr>
          <p:spPr bwMode="auto">
            <a:xfrm>
              <a:off x="4368" y="1471"/>
              <a:ext cx="478" cy="250"/>
            </a:xfrm>
            <a:prstGeom prst="rect">
              <a:avLst/>
            </a:prstGeom>
            <a:noFill/>
            <a:ln w="25400">
              <a:noFill/>
              <a:miter lim="800000"/>
              <a:headEnd/>
              <a:tailEnd/>
            </a:ln>
          </p:spPr>
          <p:txBody>
            <a:bodyPr wrap="none">
              <a:prstTxWarp prst="textNoShape">
                <a:avLst/>
              </a:prstTxWarp>
              <a:spAutoFit/>
            </a:bodyPr>
            <a:lstStyle/>
            <a:p>
              <a:r>
                <a:rPr kumimoji="1" lang="en-US" sz="2000">
                  <a:solidFill>
                    <a:srgbClr val="002BC8"/>
                  </a:solidFill>
                </a:rPr>
                <a:t>P</a:t>
              </a:r>
              <a:r>
                <a:rPr kumimoji="1" lang="en-US" sz="2000">
                  <a:solidFill>
                    <a:srgbClr val="002BC8"/>
                  </a:solidFill>
                  <a:sym typeface="Wingdings" charset="2"/>
                </a:rPr>
                <a:t></a:t>
              </a:r>
              <a:r>
                <a:rPr kumimoji="1" lang="en-US" sz="2000">
                  <a:solidFill>
                    <a:srgbClr val="02BABC"/>
                  </a:solidFill>
                  <a:sym typeface="Wingdings" charset="2"/>
                </a:rPr>
                <a:t>T</a:t>
              </a:r>
              <a:endParaRPr kumimoji="1" lang="en-US" sz="2000">
                <a:solidFill>
                  <a:srgbClr val="02BABC"/>
                </a:solidFill>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486"/>
                                        </p:tgtEl>
                                        <p:attrNameLst>
                                          <p:attrName>style.visibility</p:attrName>
                                        </p:attrNameLst>
                                      </p:cBhvr>
                                      <p:to>
                                        <p:strVal val="visible"/>
                                      </p:to>
                                    </p:set>
                                    <p:animEffect transition="in" filter="wipe(up)">
                                      <p:cBhvr>
                                        <p:cTn id="7" dur="500"/>
                                        <p:tgtEl>
                                          <p:spTgt spid="2764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6"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43000"/>
          </a:xfrm>
        </p:spPr>
        <p:txBody>
          <a:bodyPr/>
          <a:lstStyle/>
          <a:p>
            <a:r>
              <a:rPr lang="en-US"/>
              <a:t>Confounding Effect of Evolution</a:t>
            </a:r>
            <a:endParaRPr lang="en-US" sz="3200" b="1"/>
          </a:p>
        </p:txBody>
      </p:sp>
      <p:grpSp>
        <p:nvGrpSpPr>
          <p:cNvPr id="2" name="Group 3"/>
          <p:cNvGrpSpPr>
            <a:grpSpLocks/>
          </p:cNvGrpSpPr>
          <p:nvPr/>
        </p:nvGrpSpPr>
        <p:grpSpPr bwMode="auto">
          <a:xfrm>
            <a:off x="2336800" y="1549400"/>
            <a:ext cx="4875213" cy="422275"/>
            <a:chOff x="1544" y="943"/>
            <a:chExt cx="3071" cy="266"/>
          </a:xfrm>
        </p:grpSpPr>
        <p:sp>
          <p:nvSpPr>
            <p:cNvPr id="29733" name="Line 4"/>
            <p:cNvSpPr>
              <a:spLocks noChangeShapeType="1"/>
            </p:cNvSpPr>
            <p:nvPr/>
          </p:nvSpPr>
          <p:spPr bwMode="auto">
            <a:xfrm rot="-5400000">
              <a:off x="3080" y="-327"/>
              <a:ext cx="0" cy="3071"/>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29734" name="Line 5"/>
            <p:cNvSpPr>
              <a:spLocks noChangeShapeType="1"/>
            </p:cNvSpPr>
            <p:nvPr/>
          </p:nvSpPr>
          <p:spPr bwMode="auto">
            <a:xfrm rot="-5400000">
              <a:off x="2835" y="1076"/>
              <a:ext cx="266"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grpSp>
      <p:sp>
        <p:nvSpPr>
          <p:cNvPr id="276486" name="Text Box 6"/>
          <p:cNvSpPr txBox="1">
            <a:spLocks noChangeArrowheads="1"/>
          </p:cNvSpPr>
          <p:nvPr/>
        </p:nvSpPr>
        <p:spPr bwMode="auto">
          <a:xfrm>
            <a:off x="3543300" y="987425"/>
            <a:ext cx="2362200" cy="461963"/>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a:t>
            </a:r>
            <a:r>
              <a:rPr lang="en-US" sz="2400" b="1">
                <a:solidFill>
                  <a:srgbClr val="51AE0C"/>
                </a:solidFill>
                <a:latin typeface="Courier New" charset="0"/>
              </a:rPr>
              <a:t>S</a:t>
            </a:r>
            <a:r>
              <a:rPr lang="en-US" b="1">
                <a:solidFill>
                  <a:srgbClr val="002BC8"/>
                </a:solidFill>
                <a:latin typeface="Courier New" charset="0"/>
              </a:rPr>
              <a:t>KRN</a:t>
            </a:r>
            <a:r>
              <a:rPr lang="en-US" sz="2400" b="1">
                <a:solidFill>
                  <a:srgbClr val="51AE0C"/>
                </a:solidFill>
                <a:latin typeface="Courier New" charset="0"/>
              </a:rPr>
              <a:t>P</a:t>
            </a:r>
            <a:r>
              <a:rPr lang="en-US" b="1">
                <a:solidFill>
                  <a:srgbClr val="002BC8"/>
                </a:solidFill>
                <a:latin typeface="Courier New" charset="0"/>
              </a:rPr>
              <a:t>L</a:t>
            </a:r>
            <a:r>
              <a:rPr lang="en-US">
                <a:solidFill>
                  <a:srgbClr val="002BC8"/>
                </a:solidFill>
              </a:rPr>
              <a:t>…</a:t>
            </a:r>
          </a:p>
        </p:txBody>
      </p:sp>
      <p:grpSp>
        <p:nvGrpSpPr>
          <p:cNvPr id="3" name="Group 7"/>
          <p:cNvGrpSpPr>
            <a:grpSpLocks/>
          </p:cNvGrpSpPr>
          <p:nvPr/>
        </p:nvGrpSpPr>
        <p:grpSpPr bwMode="auto">
          <a:xfrm>
            <a:off x="-12700" y="3265488"/>
            <a:ext cx="5257800" cy="2497137"/>
            <a:chOff x="64" y="2024"/>
            <a:chExt cx="3312" cy="1573"/>
          </a:xfrm>
        </p:grpSpPr>
        <p:sp>
          <p:nvSpPr>
            <p:cNvPr id="21530" name="Text Box 8"/>
            <p:cNvSpPr txBox="1">
              <a:spLocks noChangeArrowheads="1"/>
            </p:cNvSpPr>
            <p:nvPr/>
          </p:nvSpPr>
          <p:spPr bwMode="auto">
            <a:xfrm>
              <a:off x="64" y="2450"/>
              <a:ext cx="1296" cy="291"/>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a:t>
              </a:r>
              <a:r>
                <a:rPr lang="en-US" sz="2400" b="1">
                  <a:solidFill>
                    <a:srgbClr val="660066"/>
                  </a:solidFill>
                  <a:latin typeface="Courier New" charset="0"/>
                </a:rPr>
                <a:t>F</a:t>
              </a:r>
              <a:r>
                <a:rPr lang="en-US" b="1">
                  <a:solidFill>
                    <a:srgbClr val="002BC8"/>
                  </a:solidFill>
                  <a:latin typeface="Courier New" charset="0"/>
                </a:rPr>
                <a:t>KRN</a:t>
              </a:r>
              <a:r>
                <a:rPr lang="en-US" sz="2400" b="1">
                  <a:solidFill>
                    <a:srgbClr val="51AE0C"/>
                  </a:solidFill>
                  <a:latin typeface="Courier New" charset="0"/>
                </a:rPr>
                <a:t>P</a:t>
              </a:r>
              <a:r>
                <a:rPr lang="en-US">
                  <a:solidFill>
                    <a:srgbClr val="002BC8"/>
                  </a:solidFill>
                </a:rPr>
                <a:t>…</a:t>
              </a:r>
            </a:p>
          </p:txBody>
        </p:sp>
        <p:grpSp>
          <p:nvGrpSpPr>
            <p:cNvPr id="29724" name="Group 9"/>
            <p:cNvGrpSpPr>
              <a:grpSpLocks/>
            </p:cNvGrpSpPr>
            <p:nvPr/>
          </p:nvGrpSpPr>
          <p:grpSpPr bwMode="auto">
            <a:xfrm>
              <a:off x="720" y="2024"/>
              <a:ext cx="2656" cy="1573"/>
              <a:chOff x="720" y="2024"/>
              <a:chExt cx="2656" cy="1573"/>
            </a:xfrm>
          </p:grpSpPr>
          <p:sp>
            <p:nvSpPr>
              <p:cNvPr id="21532" name="Line 10"/>
              <p:cNvSpPr>
                <a:spLocks noChangeShapeType="1"/>
              </p:cNvSpPr>
              <p:nvPr/>
            </p:nvSpPr>
            <p:spPr bwMode="auto">
              <a:xfrm rot="-5400000">
                <a:off x="456" y="2288"/>
                <a:ext cx="528"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3" name="Line 11"/>
              <p:cNvSpPr>
                <a:spLocks noChangeShapeType="1"/>
              </p:cNvSpPr>
              <p:nvPr/>
            </p:nvSpPr>
            <p:spPr bwMode="auto">
              <a:xfrm rot="-5400000">
                <a:off x="2135" y="2241"/>
                <a:ext cx="422"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4" name="Line 12"/>
              <p:cNvSpPr>
                <a:spLocks noChangeShapeType="1"/>
              </p:cNvSpPr>
              <p:nvPr/>
            </p:nvSpPr>
            <p:spPr bwMode="auto">
              <a:xfrm rot="-5400000">
                <a:off x="1537" y="1229"/>
                <a:ext cx="0" cy="1602"/>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5" name="Line 13"/>
              <p:cNvSpPr>
                <a:spLocks noChangeShapeType="1"/>
              </p:cNvSpPr>
              <p:nvPr/>
            </p:nvSpPr>
            <p:spPr bwMode="auto">
              <a:xfrm rot="-5400000">
                <a:off x="1324" y="2764"/>
                <a:ext cx="616"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6" name="Line 14"/>
              <p:cNvSpPr>
                <a:spLocks noChangeShapeType="1"/>
              </p:cNvSpPr>
              <p:nvPr/>
            </p:nvSpPr>
            <p:spPr bwMode="auto">
              <a:xfrm rot="-5400000">
                <a:off x="2284" y="2908"/>
                <a:ext cx="904"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7" name="Line 15"/>
              <p:cNvSpPr>
                <a:spLocks noChangeShapeType="1"/>
              </p:cNvSpPr>
              <p:nvPr/>
            </p:nvSpPr>
            <p:spPr bwMode="auto">
              <a:xfrm>
                <a:off x="1632" y="2456"/>
                <a:ext cx="1104"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38" name="Text Box 16"/>
              <p:cNvSpPr txBox="1">
                <a:spLocks noChangeArrowheads="1"/>
              </p:cNvSpPr>
              <p:nvPr/>
            </p:nvSpPr>
            <p:spPr bwMode="auto">
              <a:xfrm>
                <a:off x="2080" y="3306"/>
                <a:ext cx="1296" cy="291"/>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a:t>
                </a:r>
                <a:r>
                  <a:rPr lang="en-US" sz="2400" b="1">
                    <a:solidFill>
                      <a:srgbClr val="660066"/>
                    </a:solidFill>
                    <a:latin typeface="Courier New" charset="0"/>
                  </a:rPr>
                  <a:t>F</a:t>
                </a:r>
                <a:r>
                  <a:rPr lang="en-US" b="1">
                    <a:solidFill>
                      <a:srgbClr val="002BC8"/>
                    </a:solidFill>
                    <a:latin typeface="Courier New" charset="0"/>
                  </a:rPr>
                  <a:t>KRN</a:t>
                </a:r>
                <a:r>
                  <a:rPr lang="en-US" sz="2400" b="1">
                    <a:solidFill>
                      <a:srgbClr val="51AE0C"/>
                    </a:solidFill>
                    <a:latin typeface="Courier New" charset="0"/>
                  </a:rPr>
                  <a:t>P</a:t>
                </a:r>
                <a:r>
                  <a:rPr lang="en-US">
                    <a:solidFill>
                      <a:srgbClr val="002BC8"/>
                    </a:solidFill>
                  </a:rPr>
                  <a:t>…</a:t>
                </a:r>
              </a:p>
            </p:txBody>
          </p:sp>
          <p:sp>
            <p:nvSpPr>
              <p:cNvPr id="21539" name="Text Box 17"/>
              <p:cNvSpPr txBox="1">
                <a:spLocks noChangeArrowheads="1"/>
              </p:cNvSpPr>
              <p:nvPr/>
            </p:nvSpPr>
            <p:spPr bwMode="auto">
              <a:xfrm>
                <a:off x="984" y="2978"/>
                <a:ext cx="1296" cy="291"/>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a:t>
                </a:r>
                <a:r>
                  <a:rPr lang="en-US" sz="2400" b="1">
                    <a:solidFill>
                      <a:srgbClr val="660066"/>
                    </a:solidFill>
                    <a:latin typeface="Courier New" charset="0"/>
                  </a:rPr>
                  <a:t>F</a:t>
                </a:r>
                <a:r>
                  <a:rPr lang="en-US" b="1">
                    <a:solidFill>
                      <a:srgbClr val="002BC8"/>
                    </a:solidFill>
                    <a:latin typeface="Courier New" charset="0"/>
                  </a:rPr>
                  <a:t>KRN</a:t>
                </a:r>
                <a:r>
                  <a:rPr lang="en-US" sz="2400" b="1">
                    <a:solidFill>
                      <a:srgbClr val="51AE0C"/>
                    </a:solidFill>
                    <a:latin typeface="Courier New" charset="0"/>
                  </a:rPr>
                  <a:t>P</a:t>
                </a:r>
                <a:r>
                  <a:rPr lang="en-US">
                    <a:solidFill>
                      <a:srgbClr val="002BC8"/>
                    </a:solidFill>
                  </a:rPr>
                  <a:t>…</a:t>
                </a:r>
              </a:p>
            </p:txBody>
          </p:sp>
        </p:grpSp>
      </p:grpSp>
      <p:grpSp>
        <p:nvGrpSpPr>
          <p:cNvPr id="5" name="Group 18"/>
          <p:cNvGrpSpPr>
            <a:grpSpLocks/>
          </p:cNvGrpSpPr>
          <p:nvPr/>
        </p:nvGrpSpPr>
        <p:grpSpPr bwMode="auto">
          <a:xfrm>
            <a:off x="4635500" y="3494088"/>
            <a:ext cx="4254500" cy="1951037"/>
            <a:chOff x="2992" y="2168"/>
            <a:chExt cx="2680" cy="1229"/>
          </a:xfrm>
        </p:grpSpPr>
        <p:sp>
          <p:nvSpPr>
            <p:cNvPr id="21521" name="Line 19"/>
            <p:cNvSpPr>
              <a:spLocks noChangeShapeType="1"/>
            </p:cNvSpPr>
            <p:nvPr/>
          </p:nvSpPr>
          <p:spPr bwMode="auto">
            <a:xfrm rot="-5400000">
              <a:off x="3816" y="2576"/>
              <a:ext cx="816"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2" name="Line 20"/>
            <p:cNvSpPr>
              <a:spLocks noChangeShapeType="1"/>
            </p:cNvSpPr>
            <p:nvPr/>
          </p:nvSpPr>
          <p:spPr bwMode="auto">
            <a:xfrm rot="-5400000">
              <a:off x="4912" y="2288"/>
              <a:ext cx="240"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3" name="Line 21"/>
            <p:cNvSpPr>
              <a:spLocks noChangeShapeType="1"/>
            </p:cNvSpPr>
            <p:nvPr/>
          </p:nvSpPr>
          <p:spPr bwMode="auto">
            <a:xfrm rot="-5400000">
              <a:off x="4615" y="1775"/>
              <a:ext cx="0" cy="801"/>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4" name="Text Box 22"/>
            <p:cNvSpPr txBox="1">
              <a:spLocks noChangeArrowheads="1"/>
            </p:cNvSpPr>
            <p:nvPr/>
          </p:nvSpPr>
          <p:spPr bwMode="auto">
            <a:xfrm>
              <a:off x="4056" y="3106"/>
              <a:ext cx="1296" cy="291"/>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a:t>
              </a:r>
              <a:r>
                <a:rPr lang="en-US" sz="2400" b="1">
                  <a:solidFill>
                    <a:srgbClr val="51AE0C"/>
                  </a:solidFill>
                  <a:latin typeface="Courier New" charset="0"/>
                </a:rPr>
                <a:t>S</a:t>
              </a:r>
              <a:r>
                <a:rPr lang="en-US" b="1">
                  <a:solidFill>
                    <a:srgbClr val="002BC8"/>
                  </a:solidFill>
                  <a:latin typeface="Courier New" charset="0"/>
                </a:rPr>
                <a:t>KRN</a:t>
              </a:r>
              <a:r>
                <a:rPr lang="en-US" sz="2400" b="1">
                  <a:solidFill>
                    <a:srgbClr val="02BABC"/>
                  </a:solidFill>
                  <a:latin typeface="Courier New" charset="0"/>
                </a:rPr>
                <a:t>T</a:t>
              </a:r>
              <a:r>
                <a:rPr lang="en-US">
                  <a:solidFill>
                    <a:srgbClr val="002BC8"/>
                  </a:solidFill>
                </a:rPr>
                <a:t>…</a:t>
              </a:r>
            </a:p>
          </p:txBody>
        </p:sp>
        <p:sp>
          <p:nvSpPr>
            <p:cNvPr id="21525" name="Text Box 23"/>
            <p:cNvSpPr txBox="1">
              <a:spLocks noChangeArrowheads="1"/>
            </p:cNvSpPr>
            <p:nvPr/>
          </p:nvSpPr>
          <p:spPr bwMode="auto">
            <a:xfrm>
              <a:off x="4376" y="2330"/>
              <a:ext cx="1296" cy="291"/>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a:t>
              </a:r>
              <a:r>
                <a:rPr lang="en-US" sz="2400" b="1">
                  <a:solidFill>
                    <a:srgbClr val="51AE0C"/>
                  </a:solidFill>
                  <a:latin typeface="Courier New" charset="0"/>
                </a:rPr>
                <a:t>S</a:t>
              </a:r>
              <a:r>
                <a:rPr lang="en-US" b="1">
                  <a:solidFill>
                    <a:srgbClr val="002BC8"/>
                  </a:solidFill>
                  <a:latin typeface="Courier New" charset="0"/>
                </a:rPr>
                <a:t>KRN</a:t>
              </a:r>
              <a:r>
                <a:rPr lang="en-US" sz="2400" b="1">
                  <a:solidFill>
                    <a:srgbClr val="02BABC"/>
                  </a:solidFill>
                  <a:latin typeface="Courier New" charset="0"/>
                </a:rPr>
                <a:t>T</a:t>
              </a:r>
              <a:r>
                <a:rPr lang="en-US">
                  <a:solidFill>
                    <a:srgbClr val="002BC8"/>
                  </a:solidFill>
                </a:rPr>
                <a:t>…</a:t>
              </a:r>
            </a:p>
          </p:txBody>
        </p:sp>
        <p:sp>
          <p:nvSpPr>
            <p:cNvPr id="21526" name="Line 24"/>
            <p:cNvSpPr>
              <a:spLocks noChangeShapeType="1"/>
            </p:cNvSpPr>
            <p:nvPr/>
          </p:nvSpPr>
          <p:spPr bwMode="auto">
            <a:xfrm flipH="1">
              <a:off x="3656" y="2968"/>
              <a:ext cx="1056"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7" name="Line 25"/>
            <p:cNvSpPr>
              <a:spLocks noChangeShapeType="1"/>
            </p:cNvSpPr>
            <p:nvPr/>
          </p:nvSpPr>
          <p:spPr bwMode="auto">
            <a:xfrm>
              <a:off x="4712" y="2968"/>
              <a:ext cx="0" cy="24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8" name="Line 26"/>
            <p:cNvSpPr>
              <a:spLocks noChangeShapeType="1"/>
            </p:cNvSpPr>
            <p:nvPr/>
          </p:nvSpPr>
          <p:spPr bwMode="auto">
            <a:xfrm>
              <a:off x="3656" y="2968"/>
              <a:ext cx="0" cy="96"/>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29" name="Text Box 27"/>
            <p:cNvSpPr txBox="1">
              <a:spLocks noChangeArrowheads="1"/>
            </p:cNvSpPr>
            <p:nvPr/>
          </p:nvSpPr>
          <p:spPr bwMode="auto">
            <a:xfrm>
              <a:off x="2992" y="2968"/>
              <a:ext cx="1296" cy="291"/>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a:solidFill>
                    <a:srgbClr val="002BC8"/>
                  </a:solidFill>
                </a:rPr>
                <a:t>…</a:t>
              </a:r>
              <a:r>
                <a:rPr lang="en-US" b="1">
                  <a:solidFill>
                    <a:srgbClr val="002BC8"/>
                  </a:solidFill>
                  <a:latin typeface="Courier New" charset="0"/>
                </a:rPr>
                <a:t>TL</a:t>
              </a:r>
              <a:r>
                <a:rPr lang="en-US" sz="2400" b="1">
                  <a:solidFill>
                    <a:srgbClr val="51AE0C"/>
                  </a:solidFill>
                  <a:latin typeface="Courier New" charset="0"/>
                </a:rPr>
                <a:t>S</a:t>
              </a:r>
              <a:r>
                <a:rPr lang="en-US" b="1">
                  <a:solidFill>
                    <a:srgbClr val="002BC8"/>
                  </a:solidFill>
                  <a:latin typeface="Courier New" charset="0"/>
                </a:rPr>
                <a:t>KRN</a:t>
              </a:r>
              <a:r>
                <a:rPr lang="en-US" sz="2400" b="1">
                  <a:solidFill>
                    <a:srgbClr val="02BABC"/>
                  </a:solidFill>
                  <a:latin typeface="Courier New" charset="0"/>
                </a:rPr>
                <a:t>T</a:t>
              </a:r>
              <a:r>
                <a:rPr lang="en-US">
                  <a:solidFill>
                    <a:srgbClr val="002BC8"/>
                  </a:solidFill>
                </a:rPr>
                <a:t>…</a:t>
              </a:r>
            </a:p>
          </p:txBody>
        </p:sp>
      </p:grpSp>
      <p:grpSp>
        <p:nvGrpSpPr>
          <p:cNvPr id="6" name="Group 28"/>
          <p:cNvGrpSpPr>
            <a:grpSpLocks/>
          </p:cNvGrpSpPr>
          <p:nvPr/>
        </p:nvGrpSpPr>
        <p:grpSpPr bwMode="auto">
          <a:xfrm>
            <a:off x="279400" y="1970088"/>
            <a:ext cx="2692400" cy="1325562"/>
            <a:chOff x="248" y="1208"/>
            <a:chExt cx="1696" cy="835"/>
          </a:xfrm>
        </p:grpSpPr>
        <p:sp>
          <p:nvSpPr>
            <p:cNvPr id="21517" name="Line 29"/>
            <p:cNvSpPr>
              <a:spLocks noChangeShapeType="1"/>
            </p:cNvSpPr>
            <p:nvPr/>
          </p:nvSpPr>
          <p:spPr bwMode="auto">
            <a:xfrm rot="-5400000">
              <a:off x="1133" y="1619"/>
              <a:ext cx="821"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18" name="Text Box 30"/>
            <p:cNvSpPr txBox="1">
              <a:spLocks noChangeArrowheads="1"/>
            </p:cNvSpPr>
            <p:nvPr/>
          </p:nvSpPr>
          <p:spPr bwMode="auto">
            <a:xfrm>
              <a:off x="248" y="1752"/>
              <a:ext cx="1296" cy="291"/>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sz="2000">
                  <a:solidFill>
                    <a:srgbClr val="002BC8"/>
                  </a:solidFill>
                </a:rPr>
                <a:t>…</a:t>
              </a:r>
              <a:r>
                <a:rPr lang="en-US" sz="2000" b="1">
                  <a:solidFill>
                    <a:srgbClr val="002BC8"/>
                  </a:solidFill>
                  <a:latin typeface="Courier New" charset="0"/>
                </a:rPr>
                <a:t>TL</a:t>
              </a:r>
              <a:r>
                <a:rPr lang="en-US" sz="2400" b="1">
                  <a:solidFill>
                    <a:srgbClr val="660066"/>
                  </a:solidFill>
                  <a:latin typeface="Courier New" charset="0"/>
                </a:rPr>
                <a:t>F</a:t>
              </a:r>
              <a:r>
                <a:rPr lang="en-US" sz="2000" b="1">
                  <a:solidFill>
                    <a:srgbClr val="002BC8"/>
                  </a:solidFill>
                  <a:latin typeface="Courier New" charset="0"/>
                </a:rPr>
                <a:t>KRN</a:t>
              </a:r>
              <a:r>
                <a:rPr lang="en-US" sz="2400" b="1">
                  <a:solidFill>
                    <a:srgbClr val="51AE0C"/>
                  </a:solidFill>
                  <a:latin typeface="Courier New" charset="0"/>
                </a:rPr>
                <a:t>P</a:t>
              </a:r>
              <a:r>
                <a:rPr lang="en-US" sz="2000" b="1">
                  <a:solidFill>
                    <a:srgbClr val="002BC8"/>
                  </a:solidFill>
                  <a:latin typeface="Courier New" charset="0"/>
                </a:rPr>
                <a:t>L</a:t>
              </a:r>
              <a:r>
                <a:rPr lang="en-US" sz="2000">
                  <a:solidFill>
                    <a:srgbClr val="002BC8"/>
                  </a:solidFill>
                </a:rPr>
                <a:t>…</a:t>
              </a:r>
            </a:p>
          </p:txBody>
        </p:sp>
        <p:sp useBgFill="1">
          <p:nvSpPr>
            <p:cNvPr id="21519" name="AutoShape 31"/>
            <p:cNvSpPr>
              <a:spLocks noChangeArrowheads="1"/>
            </p:cNvSpPr>
            <p:nvPr/>
          </p:nvSpPr>
          <p:spPr bwMode="auto">
            <a:xfrm rot="1034186">
              <a:off x="1224" y="1248"/>
              <a:ext cx="720" cy="528"/>
            </a:xfrm>
            <a:prstGeom prst="irregularSeal2">
              <a:avLst/>
            </a:prstGeom>
            <a:ln w="25400">
              <a:solidFill>
                <a:srgbClr val="FF0000"/>
              </a:solidFill>
              <a:miter lim="800000"/>
              <a:headEnd/>
              <a:tailEnd/>
            </a:ln>
          </p:spPr>
          <p:txBody>
            <a:bodyPr wrap="none" anchor="ctr">
              <a:prstTxWarp prst="textNoShape">
                <a:avLst/>
              </a:prstTxWarp>
            </a:bodyPr>
            <a:lstStyle/>
            <a:p>
              <a:endParaRPr lang="en-US">
                <a:solidFill>
                  <a:srgbClr val="002BC8"/>
                </a:solidFill>
              </a:endParaRPr>
            </a:p>
          </p:txBody>
        </p:sp>
        <p:sp>
          <p:nvSpPr>
            <p:cNvPr id="21520" name="Text Box 32"/>
            <p:cNvSpPr txBox="1">
              <a:spLocks noChangeArrowheads="1"/>
            </p:cNvSpPr>
            <p:nvPr/>
          </p:nvSpPr>
          <p:spPr bwMode="auto">
            <a:xfrm>
              <a:off x="1304" y="1414"/>
              <a:ext cx="501" cy="291"/>
            </a:xfrm>
            <a:prstGeom prst="rect">
              <a:avLst/>
            </a:prstGeom>
            <a:noFill/>
            <a:ln w="25400">
              <a:noFill/>
              <a:miter lim="800000"/>
              <a:headEnd/>
              <a:tailEnd/>
            </a:ln>
          </p:spPr>
          <p:txBody>
            <a:bodyPr wrap="none">
              <a:prstTxWarp prst="textNoShape">
                <a:avLst/>
              </a:prstTxWarp>
              <a:spAutoFit/>
            </a:bodyPr>
            <a:lstStyle/>
            <a:p>
              <a:r>
                <a:rPr kumimoji="1" lang="en-US" sz="2000">
                  <a:solidFill>
                    <a:srgbClr val="002BC8"/>
                  </a:solidFill>
                </a:rPr>
                <a:t>S</a:t>
              </a:r>
              <a:r>
                <a:rPr kumimoji="1" lang="en-US" sz="2000">
                  <a:solidFill>
                    <a:srgbClr val="002BC8"/>
                  </a:solidFill>
                  <a:sym typeface="Wingdings" charset="2"/>
                </a:rPr>
                <a:t></a:t>
              </a:r>
              <a:r>
                <a:rPr kumimoji="1" lang="en-US" sz="2400">
                  <a:solidFill>
                    <a:srgbClr val="660066"/>
                  </a:solidFill>
                  <a:sym typeface="Wingdings" charset="2"/>
                </a:rPr>
                <a:t>F</a:t>
              </a:r>
              <a:endParaRPr kumimoji="1" lang="en-US" sz="2400">
                <a:solidFill>
                  <a:srgbClr val="660066"/>
                </a:solidFill>
              </a:endParaRPr>
            </a:p>
          </p:txBody>
        </p:sp>
      </p:grpSp>
      <p:grpSp>
        <p:nvGrpSpPr>
          <p:cNvPr id="7" name="Group 33"/>
          <p:cNvGrpSpPr>
            <a:grpSpLocks/>
          </p:cNvGrpSpPr>
          <p:nvPr/>
        </p:nvGrpSpPr>
        <p:grpSpPr bwMode="auto">
          <a:xfrm>
            <a:off x="5181600" y="1970088"/>
            <a:ext cx="2654300" cy="1592262"/>
            <a:chOff x="3336" y="1208"/>
            <a:chExt cx="1672" cy="1003"/>
          </a:xfrm>
        </p:grpSpPr>
        <p:sp>
          <p:nvSpPr>
            <p:cNvPr id="21513" name="Line 34"/>
            <p:cNvSpPr>
              <a:spLocks noChangeShapeType="1"/>
            </p:cNvSpPr>
            <p:nvPr/>
          </p:nvSpPr>
          <p:spPr bwMode="auto">
            <a:xfrm rot="-5400000">
              <a:off x="4132" y="1684"/>
              <a:ext cx="960" cy="7"/>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a:solidFill>
                  <a:schemeClr val="tx1">
                    <a:lumMod val="75000"/>
                    <a:lumOff val="25000"/>
                  </a:schemeClr>
                </a:solidFill>
              </a:endParaRPr>
            </a:p>
          </p:txBody>
        </p:sp>
        <p:sp>
          <p:nvSpPr>
            <p:cNvPr id="21514" name="Text Box 35"/>
            <p:cNvSpPr txBox="1">
              <a:spLocks noChangeArrowheads="1"/>
            </p:cNvSpPr>
            <p:nvPr/>
          </p:nvSpPr>
          <p:spPr bwMode="auto">
            <a:xfrm>
              <a:off x="3336" y="1920"/>
              <a:ext cx="1296" cy="291"/>
            </a:xfrm>
            <a:prstGeom prst="rect">
              <a:avLst/>
            </a:prstGeom>
            <a:noFill/>
            <a:ln w="25400">
              <a:noFill/>
              <a:miter lim="800000"/>
              <a:headEnd/>
              <a:tailEnd type="none" w="lg" len="lg"/>
            </a:ln>
          </p:spPr>
          <p:txBody>
            <a:bodyPr anchor="ctr">
              <a:prstTxWarp prst="textNoShape">
                <a:avLst/>
              </a:prstTxWarp>
              <a:spAutoFit/>
            </a:bodyPr>
            <a:lstStyle/>
            <a:p>
              <a:pPr algn="ctr">
                <a:tabLst>
                  <a:tab pos="1198563" algn="l"/>
                </a:tabLst>
              </a:pPr>
              <a:r>
                <a:rPr lang="en-US" sz="2000">
                  <a:solidFill>
                    <a:srgbClr val="002BC8"/>
                  </a:solidFill>
                </a:rPr>
                <a:t>…</a:t>
              </a:r>
              <a:r>
                <a:rPr lang="en-US" sz="2000" b="1">
                  <a:solidFill>
                    <a:srgbClr val="002BC8"/>
                  </a:solidFill>
                  <a:latin typeface="Courier New" charset="0"/>
                </a:rPr>
                <a:t>TL</a:t>
              </a:r>
              <a:r>
                <a:rPr lang="en-US" sz="2400" b="1">
                  <a:solidFill>
                    <a:srgbClr val="51AE0C"/>
                  </a:solidFill>
                  <a:latin typeface="Courier New" charset="0"/>
                </a:rPr>
                <a:t>S</a:t>
              </a:r>
              <a:r>
                <a:rPr lang="en-US" sz="2000" b="1">
                  <a:solidFill>
                    <a:srgbClr val="002BC8"/>
                  </a:solidFill>
                  <a:latin typeface="Courier New" charset="0"/>
                </a:rPr>
                <a:t>KRN</a:t>
              </a:r>
              <a:r>
                <a:rPr lang="en-US" sz="2400" b="1">
                  <a:solidFill>
                    <a:srgbClr val="02BABC"/>
                  </a:solidFill>
                  <a:latin typeface="Courier New" charset="0"/>
                </a:rPr>
                <a:t>T</a:t>
              </a:r>
              <a:r>
                <a:rPr lang="en-US" sz="2000" b="1">
                  <a:solidFill>
                    <a:srgbClr val="002BC8"/>
                  </a:solidFill>
                  <a:latin typeface="Courier New" charset="0"/>
                </a:rPr>
                <a:t>L</a:t>
              </a:r>
              <a:r>
                <a:rPr lang="en-US" sz="2000">
                  <a:solidFill>
                    <a:srgbClr val="002BC8"/>
                  </a:solidFill>
                </a:rPr>
                <a:t>…</a:t>
              </a:r>
            </a:p>
          </p:txBody>
        </p:sp>
        <p:sp useBgFill="1">
          <p:nvSpPr>
            <p:cNvPr id="21515" name="AutoShape 36"/>
            <p:cNvSpPr>
              <a:spLocks noChangeArrowheads="1"/>
            </p:cNvSpPr>
            <p:nvPr/>
          </p:nvSpPr>
          <p:spPr bwMode="auto">
            <a:xfrm rot="1034186">
              <a:off x="4288" y="1305"/>
              <a:ext cx="720" cy="528"/>
            </a:xfrm>
            <a:prstGeom prst="irregularSeal2">
              <a:avLst/>
            </a:prstGeom>
            <a:ln w="25400">
              <a:solidFill>
                <a:srgbClr val="FF0000"/>
              </a:solidFill>
              <a:miter lim="800000"/>
              <a:headEnd/>
              <a:tailEnd/>
            </a:ln>
          </p:spPr>
          <p:txBody>
            <a:bodyPr wrap="none" anchor="ctr">
              <a:prstTxWarp prst="textNoShape">
                <a:avLst/>
              </a:prstTxWarp>
            </a:bodyPr>
            <a:lstStyle/>
            <a:p>
              <a:endParaRPr lang="en-US">
                <a:solidFill>
                  <a:srgbClr val="002BC8"/>
                </a:solidFill>
              </a:endParaRPr>
            </a:p>
          </p:txBody>
        </p:sp>
        <p:sp>
          <p:nvSpPr>
            <p:cNvPr id="21516" name="Text Box 37"/>
            <p:cNvSpPr txBox="1">
              <a:spLocks noChangeArrowheads="1"/>
            </p:cNvSpPr>
            <p:nvPr/>
          </p:nvSpPr>
          <p:spPr bwMode="auto">
            <a:xfrm>
              <a:off x="4368" y="1471"/>
              <a:ext cx="497" cy="291"/>
            </a:xfrm>
            <a:prstGeom prst="rect">
              <a:avLst/>
            </a:prstGeom>
            <a:noFill/>
            <a:ln w="25400">
              <a:noFill/>
              <a:miter lim="800000"/>
              <a:headEnd/>
              <a:tailEnd/>
            </a:ln>
          </p:spPr>
          <p:txBody>
            <a:bodyPr wrap="none">
              <a:prstTxWarp prst="textNoShape">
                <a:avLst/>
              </a:prstTxWarp>
              <a:spAutoFit/>
            </a:bodyPr>
            <a:lstStyle/>
            <a:p>
              <a:r>
                <a:rPr kumimoji="1" lang="en-US" sz="2000">
                  <a:solidFill>
                    <a:srgbClr val="002BC8"/>
                  </a:solidFill>
                </a:rPr>
                <a:t>P</a:t>
              </a:r>
              <a:r>
                <a:rPr kumimoji="1" lang="en-US" sz="2000">
                  <a:solidFill>
                    <a:srgbClr val="002BC8"/>
                  </a:solidFill>
                  <a:sym typeface="Wingdings" charset="2"/>
                </a:rPr>
                <a:t></a:t>
              </a:r>
              <a:r>
                <a:rPr kumimoji="1" lang="en-US" sz="2400">
                  <a:solidFill>
                    <a:srgbClr val="02BABC"/>
                  </a:solidFill>
                  <a:sym typeface="Wingdings" charset="2"/>
                </a:rPr>
                <a:t>T</a:t>
              </a:r>
              <a:endParaRPr kumimoji="1" lang="en-US" sz="2400">
                <a:solidFill>
                  <a:srgbClr val="02BABC"/>
                </a:solidFill>
              </a:endParaRPr>
            </a:p>
          </p:txBody>
        </p:sp>
      </p:grpSp>
      <p:sp>
        <p:nvSpPr>
          <p:cNvPr id="38" name="Text Box 32"/>
          <p:cNvSpPr txBox="1">
            <a:spLocks noChangeArrowheads="1"/>
          </p:cNvSpPr>
          <p:nvPr/>
        </p:nvSpPr>
        <p:spPr bwMode="auto">
          <a:xfrm>
            <a:off x="1397000" y="5775325"/>
            <a:ext cx="5984875" cy="954088"/>
          </a:xfrm>
          <a:prstGeom prst="rect">
            <a:avLst/>
          </a:prstGeom>
          <a:noFill/>
          <a:ln w="25400">
            <a:noFill/>
            <a:miter lim="800000"/>
            <a:headEnd/>
            <a:tailEnd/>
          </a:ln>
        </p:spPr>
        <p:txBody>
          <a:bodyPr wrap="none">
            <a:prstTxWarp prst="textNoShape">
              <a:avLst/>
            </a:prstTxWarp>
            <a:spAutoFit/>
          </a:bodyPr>
          <a:lstStyle/>
          <a:p>
            <a:pPr algn="ctr"/>
            <a:r>
              <a:rPr kumimoji="1" lang="en-US" sz="2800">
                <a:solidFill>
                  <a:srgbClr val="FF0000"/>
                </a:solidFill>
              </a:rPr>
              <a:t>Everytime there is an </a:t>
            </a:r>
            <a:r>
              <a:rPr kumimoji="1" lang="en-US" sz="2800">
                <a:solidFill>
                  <a:srgbClr val="660066"/>
                </a:solidFill>
              </a:rPr>
              <a:t>F</a:t>
            </a:r>
            <a:r>
              <a:rPr kumimoji="1" lang="en-US" sz="2800">
                <a:solidFill>
                  <a:srgbClr val="FF0000"/>
                </a:solidFill>
              </a:rPr>
              <a:t>, there is a</a:t>
            </a:r>
            <a:r>
              <a:rPr kumimoji="1" lang="en-US" sz="2800"/>
              <a:t> </a:t>
            </a:r>
            <a:r>
              <a:rPr kumimoji="1" lang="en-US" sz="2800">
                <a:solidFill>
                  <a:srgbClr val="51AE0C"/>
                </a:solidFill>
              </a:rPr>
              <a:t>P</a:t>
            </a:r>
            <a:r>
              <a:rPr kumimoji="1" lang="en-US" sz="2800">
                <a:solidFill>
                  <a:srgbClr val="FF0000"/>
                </a:solidFill>
              </a:rPr>
              <a:t>!</a:t>
            </a:r>
          </a:p>
          <a:p>
            <a:pPr algn="ctr"/>
            <a:r>
              <a:rPr kumimoji="1" lang="en-US" sz="2800">
                <a:solidFill>
                  <a:srgbClr val="FF0000"/>
                </a:solidFill>
              </a:rPr>
              <a:t>Everytime there is an </a:t>
            </a:r>
            <a:r>
              <a:rPr kumimoji="1" lang="en-US" sz="2800">
                <a:solidFill>
                  <a:srgbClr val="51AE0C"/>
                </a:solidFill>
              </a:rPr>
              <a:t>S</a:t>
            </a:r>
            <a:r>
              <a:rPr kumimoji="1" lang="en-US" sz="2800">
                <a:solidFill>
                  <a:srgbClr val="FF0000"/>
                </a:solidFill>
              </a:rPr>
              <a:t>, there is a </a:t>
            </a:r>
            <a:r>
              <a:rPr kumimoji="1" lang="en-US" sz="2800">
                <a:solidFill>
                  <a:srgbClr val="02BABC"/>
                </a:solidFill>
              </a:rPr>
              <a:t>T</a:t>
            </a:r>
            <a:r>
              <a:rPr kumimoji="1" lang="en-US" sz="2800">
                <a:solidFill>
                  <a:srgbClr val="FF0000"/>
                </a:solidFill>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486"/>
                                        </p:tgtEl>
                                        <p:attrNameLst>
                                          <p:attrName>style.visibility</p:attrName>
                                        </p:attrNameLst>
                                      </p:cBhvr>
                                      <p:to>
                                        <p:strVal val="visible"/>
                                      </p:to>
                                    </p:set>
                                    <p:animEffect transition="in" filter="wipe(up)">
                                      <p:cBhvr>
                                        <p:cTn id="7" dur="500"/>
                                        <p:tgtEl>
                                          <p:spTgt spid="2764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6" grpId="0" autoUpdateAnimBg="0"/>
      <p:bldP spid="38"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Ways to Deal with This…</a:t>
            </a:r>
          </a:p>
        </p:txBody>
      </p:sp>
      <p:sp>
        <p:nvSpPr>
          <p:cNvPr id="278531" name="Text Box 3"/>
          <p:cNvSpPr txBox="1">
            <a:spLocks noChangeArrowheads="1"/>
          </p:cNvSpPr>
          <p:nvPr/>
        </p:nvSpPr>
        <p:spPr bwMode="auto">
          <a:xfrm>
            <a:off x="441325" y="1749425"/>
            <a:ext cx="8169275" cy="3970338"/>
          </a:xfrm>
          <a:prstGeom prst="rect">
            <a:avLst/>
          </a:prstGeom>
          <a:noFill/>
          <a:ln w="25400">
            <a:noFill/>
            <a:miter lim="800000"/>
            <a:headEnd/>
            <a:tailEnd/>
          </a:ln>
        </p:spPr>
        <p:txBody>
          <a:bodyPr>
            <a:prstTxWarp prst="textNoShape">
              <a:avLst/>
            </a:prstTxWarp>
            <a:spAutoFit/>
          </a:bodyPr>
          <a:lstStyle/>
          <a:p>
            <a:r>
              <a:rPr kumimoji="1" lang="en-US" sz="2800"/>
              <a:t>Most common:  Ignorance is Bliss</a:t>
            </a:r>
          </a:p>
          <a:p>
            <a:endParaRPr kumimoji="1" lang="en-US" sz="2800"/>
          </a:p>
          <a:p>
            <a:r>
              <a:rPr kumimoji="1" lang="en-US" sz="2800"/>
              <a:t>Some:  Try to estimate the extent of the confounding (Mirny, Atchley)</a:t>
            </a:r>
          </a:p>
          <a:p>
            <a:endParaRPr kumimoji="1" lang="en-US" sz="2800"/>
          </a:p>
          <a:p>
            <a:r>
              <a:rPr kumimoji="1" lang="en-US" sz="2800"/>
              <a:t>Remove the confounding (Maxygen)</a:t>
            </a:r>
          </a:p>
          <a:p>
            <a:endParaRPr kumimoji="1" lang="en-US" sz="2800"/>
          </a:p>
          <a:p>
            <a:r>
              <a:rPr kumimoji="1" lang="en-US" sz="2800"/>
              <a:t>Include evolution explicitly in the model (Goldstein, Pollock, Goldman, Thorne,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wipe(up)">
                                      <p:cBhvr>
                                        <p:cTn id="7" dur="500"/>
                                        <p:tgtEl>
                                          <p:spTgt spid="278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8531">
                                            <p:txEl>
                                              <p:pRg st="2" end="2"/>
                                            </p:txEl>
                                          </p:spTgt>
                                        </p:tgtEl>
                                        <p:attrNameLst>
                                          <p:attrName>style.visibility</p:attrName>
                                        </p:attrNameLst>
                                      </p:cBhvr>
                                      <p:to>
                                        <p:strVal val="visible"/>
                                      </p:to>
                                    </p:set>
                                    <p:animEffect transition="in" filter="wipe(up)">
                                      <p:cBhvr>
                                        <p:cTn id="12" dur="500"/>
                                        <p:tgtEl>
                                          <p:spTgt spid="278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8531">
                                            <p:txEl>
                                              <p:pRg st="4" end="4"/>
                                            </p:txEl>
                                          </p:spTgt>
                                        </p:tgtEl>
                                        <p:attrNameLst>
                                          <p:attrName>style.visibility</p:attrName>
                                        </p:attrNameLst>
                                      </p:cBhvr>
                                      <p:to>
                                        <p:strVal val="visible"/>
                                      </p:to>
                                    </p:set>
                                    <p:animEffect transition="in" filter="wipe(up)">
                                      <p:cBhvr>
                                        <p:cTn id="17" dur="500"/>
                                        <p:tgtEl>
                                          <p:spTgt spid="2785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8531">
                                            <p:txEl>
                                              <p:pRg st="6" end="6"/>
                                            </p:txEl>
                                          </p:spTgt>
                                        </p:tgtEl>
                                        <p:attrNameLst>
                                          <p:attrName>style.visibility</p:attrName>
                                        </p:attrNameLst>
                                      </p:cBhvr>
                                      <p:to>
                                        <p:strVal val="visible"/>
                                      </p:to>
                                    </p:set>
                                    <p:animEffect transition="in" filter="wipe(up)">
                                      <p:cBhvr>
                                        <p:cTn id="22" dur="500"/>
                                        <p:tgtEl>
                                          <p:spTgt spid="278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9138" y="488950"/>
            <a:ext cx="7772400" cy="5867400"/>
            <a:chOff x="453" y="308"/>
            <a:chExt cx="4896" cy="3696"/>
          </a:xfrm>
        </p:grpSpPr>
        <p:sp>
          <p:nvSpPr>
            <p:cNvPr id="31784" name="AutoShape 3"/>
            <p:cNvSpPr>
              <a:spLocks noChangeArrowheads="1"/>
            </p:cNvSpPr>
            <p:nvPr/>
          </p:nvSpPr>
          <p:spPr bwMode="auto">
            <a:xfrm>
              <a:off x="453" y="308"/>
              <a:ext cx="4896" cy="816"/>
            </a:xfrm>
            <a:prstGeom prst="rightArrow">
              <a:avLst>
                <a:gd name="adj1" fmla="val 50000"/>
                <a:gd name="adj2" fmla="val 150000"/>
              </a:avLst>
            </a:prstGeom>
            <a:solidFill>
              <a:srgbClr val="003366"/>
            </a:solidFill>
            <a:ln w="25400">
              <a:solidFill>
                <a:srgbClr val="003366"/>
              </a:solidFill>
              <a:miter lim="800000"/>
              <a:headEnd/>
              <a:tailEnd/>
            </a:ln>
          </p:spPr>
          <p:txBody>
            <a:bodyPr wrap="none" anchor="ctr">
              <a:prstTxWarp prst="textNoShape">
                <a:avLst/>
              </a:prstTxWarp>
            </a:bodyPr>
            <a:lstStyle/>
            <a:p>
              <a:endParaRPr lang="en-US"/>
            </a:p>
          </p:txBody>
        </p:sp>
        <p:sp>
          <p:nvSpPr>
            <p:cNvPr id="31785" name="Text Box 4"/>
            <p:cNvSpPr txBox="1">
              <a:spLocks noChangeArrowheads="1"/>
            </p:cNvSpPr>
            <p:nvPr/>
          </p:nvSpPr>
          <p:spPr bwMode="auto">
            <a:xfrm>
              <a:off x="1920" y="514"/>
              <a:ext cx="1500" cy="459"/>
            </a:xfrm>
            <a:prstGeom prst="rect">
              <a:avLst/>
            </a:prstGeom>
            <a:noFill/>
            <a:ln w="25400">
              <a:noFill/>
              <a:miter lim="800000"/>
              <a:headEnd/>
              <a:tailEnd/>
            </a:ln>
          </p:spPr>
          <p:txBody>
            <a:bodyPr>
              <a:prstTxWarp prst="textNoShape">
                <a:avLst/>
              </a:prstTxWarp>
              <a:spAutoFit/>
            </a:bodyPr>
            <a:lstStyle/>
            <a:p>
              <a:r>
                <a:rPr kumimoji="1" lang="en-US" sz="3600">
                  <a:solidFill>
                    <a:srgbClr val="FF0000"/>
                  </a:solidFill>
                </a:rPr>
                <a:t>Selection</a:t>
              </a:r>
            </a:p>
          </p:txBody>
        </p:sp>
        <p:grpSp>
          <p:nvGrpSpPr>
            <p:cNvPr id="31786" name="Group 5"/>
            <p:cNvGrpSpPr>
              <a:grpSpLocks/>
            </p:cNvGrpSpPr>
            <p:nvPr/>
          </p:nvGrpSpPr>
          <p:grpSpPr bwMode="auto">
            <a:xfrm>
              <a:off x="1645" y="1028"/>
              <a:ext cx="2120" cy="2976"/>
              <a:chOff x="1816" y="816"/>
              <a:chExt cx="2120" cy="2976"/>
            </a:xfrm>
          </p:grpSpPr>
          <p:sp>
            <p:nvSpPr>
              <p:cNvPr id="31787" name="AutoShape 6"/>
              <p:cNvSpPr>
                <a:spLocks/>
              </p:cNvSpPr>
              <p:nvPr/>
            </p:nvSpPr>
            <p:spPr bwMode="auto">
              <a:xfrm>
                <a:off x="1816" y="816"/>
                <a:ext cx="432" cy="2976"/>
              </a:xfrm>
              <a:prstGeom prst="rightBrace">
                <a:avLst>
                  <a:gd name="adj1" fmla="val 57407"/>
                  <a:gd name="adj2" fmla="val 50000"/>
                </a:avLst>
              </a:prstGeom>
              <a:noFill/>
              <a:ln w="25400">
                <a:solidFill>
                  <a:schemeClr val="tx1"/>
                </a:solidFill>
                <a:round/>
                <a:headEnd/>
                <a:tailEnd/>
              </a:ln>
            </p:spPr>
            <p:txBody>
              <a:bodyPr wrap="none" anchor="ctr">
                <a:prstTxWarp prst="textNoShape">
                  <a:avLst/>
                </a:prstTxWarp>
              </a:bodyPr>
              <a:lstStyle/>
              <a:p>
                <a:endParaRPr lang="en-US"/>
              </a:p>
            </p:txBody>
          </p:sp>
          <p:grpSp>
            <p:nvGrpSpPr>
              <p:cNvPr id="31788" name="Group 7"/>
              <p:cNvGrpSpPr>
                <a:grpSpLocks/>
              </p:cNvGrpSpPr>
              <p:nvPr/>
            </p:nvGrpSpPr>
            <p:grpSpPr bwMode="auto">
              <a:xfrm>
                <a:off x="2208" y="1104"/>
                <a:ext cx="1728" cy="1896"/>
                <a:chOff x="2208" y="1104"/>
                <a:chExt cx="1728" cy="1896"/>
              </a:xfrm>
            </p:grpSpPr>
            <p:grpSp>
              <p:nvGrpSpPr>
                <p:cNvPr id="31789" name="Group 8"/>
                <p:cNvGrpSpPr>
                  <a:grpSpLocks/>
                </p:cNvGrpSpPr>
                <p:nvPr/>
              </p:nvGrpSpPr>
              <p:grpSpPr bwMode="auto">
                <a:xfrm>
                  <a:off x="2208" y="1181"/>
                  <a:ext cx="1728" cy="1819"/>
                  <a:chOff x="528" y="1157"/>
                  <a:chExt cx="1728" cy="1819"/>
                </a:xfrm>
              </p:grpSpPr>
              <p:grpSp>
                <p:nvGrpSpPr>
                  <p:cNvPr id="31791" name="Group 9"/>
                  <p:cNvGrpSpPr>
                    <a:grpSpLocks/>
                  </p:cNvGrpSpPr>
                  <p:nvPr/>
                </p:nvGrpSpPr>
                <p:grpSpPr bwMode="auto">
                  <a:xfrm>
                    <a:off x="528" y="1157"/>
                    <a:ext cx="1728" cy="1819"/>
                    <a:chOff x="528" y="1157"/>
                    <a:chExt cx="1728" cy="1819"/>
                  </a:xfrm>
                </p:grpSpPr>
                <p:grpSp>
                  <p:nvGrpSpPr>
                    <p:cNvPr id="31793" name="Group 10"/>
                    <p:cNvGrpSpPr>
                      <a:grpSpLocks/>
                    </p:cNvGrpSpPr>
                    <p:nvPr/>
                  </p:nvGrpSpPr>
                  <p:grpSpPr bwMode="auto">
                    <a:xfrm>
                      <a:off x="528" y="1157"/>
                      <a:ext cx="1560" cy="1819"/>
                      <a:chOff x="528" y="1157"/>
                      <a:chExt cx="1560" cy="1819"/>
                    </a:xfrm>
                  </p:grpSpPr>
                  <p:sp useBgFill="1">
                    <p:nvSpPr>
                      <p:cNvPr id="31795" name="Rectangle 11"/>
                      <p:cNvSpPr>
                        <a:spLocks noChangeArrowheads="1"/>
                      </p:cNvSpPr>
                      <p:nvPr/>
                    </p:nvSpPr>
                    <p:spPr bwMode="auto">
                      <a:xfrm>
                        <a:off x="1320" y="2496"/>
                        <a:ext cx="768" cy="480"/>
                      </a:xfrm>
                      <a:prstGeom prst="rect">
                        <a:avLst/>
                      </a:prstGeom>
                      <a:ln w="25400">
                        <a:noFill/>
                        <a:miter lim="800000"/>
                        <a:headEnd/>
                        <a:tailEnd/>
                      </a:ln>
                    </p:spPr>
                    <p:txBody>
                      <a:bodyPr wrap="none" anchor="ctr">
                        <a:prstTxWarp prst="textNoShape">
                          <a:avLst/>
                        </a:prstTxWarp>
                      </a:bodyPr>
                      <a:lstStyle/>
                      <a:p>
                        <a:endParaRPr lang="en-US"/>
                      </a:p>
                    </p:txBody>
                  </p:sp>
                  <p:grpSp>
                    <p:nvGrpSpPr>
                      <p:cNvPr id="31796" name="Group 12"/>
                      <p:cNvGrpSpPr>
                        <a:grpSpLocks/>
                      </p:cNvGrpSpPr>
                      <p:nvPr/>
                    </p:nvGrpSpPr>
                    <p:grpSpPr bwMode="auto">
                      <a:xfrm>
                        <a:off x="528" y="1157"/>
                        <a:ext cx="1543" cy="1757"/>
                        <a:chOff x="528" y="1157"/>
                        <a:chExt cx="1543" cy="1757"/>
                      </a:xfrm>
                    </p:grpSpPr>
                    <p:graphicFrame>
                      <p:nvGraphicFramePr>
                        <p:cNvPr id="31746" name="Object 2"/>
                        <p:cNvGraphicFramePr>
                          <a:graphicFrameLocks noChangeAspect="1"/>
                        </p:cNvGraphicFramePr>
                        <p:nvPr/>
                      </p:nvGraphicFramePr>
                      <p:xfrm>
                        <a:off x="624" y="1776"/>
                        <a:ext cx="1447" cy="1138"/>
                      </p:xfrm>
                      <a:graphic>
                        <a:graphicData uri="http://schemas.openxmlformats.org/presentationml/2006/ole">
                          <p:oleObj spid="_x0000_s31746" name="Clip" r:id="rId3" imgW="4000320" imgH="3147840" progId="MS_ClipArt_Gallery.5">
                            <p:embed/>
                          </p:oleObj>
                        </a:graphicData>
                      </a:graphic>
                    </p:graphicFrame>
                    <p:sp>
                      <p:nvSpPr>
                        <p:cNvPr id="31797" name="Text Box 14"/>
                        <p:cNvSpPr txBox="1">
                          <a:spLocks noChangeArrowheads="1"/>
                        </p:cNvSpPr>
                        <p:nvPr/>
                      </p:nvSpPr>
                      <p:spPr bwMode="auto">
                        <a:xfrm>
                          <a:off x="528" y="1157"/>
                          <a:ext cx="1093" cy="682"/>
                        </a:xfrm>
                        <a:prstGeom prst="rect">
                          <a:avLst/>
                        </a:prstGeom>
                        <a:noFill/>
                        <a:ln w="25400">
                          <a:noFill/>
                          <a:miter lim="800000"/>
                          <a:headEnd/>
                          <a:tailEnd/>
                        </a:ln>
                      </p:spPr>
                      <p:txBody>
                        <a:bodyPr wrap="none" anchor="ctr">
                          <a:prstTxWarp prst="textNoShape">
                            <a:avLst/>
                          </a:prstTxWarp>
                          <a:spAutoFit/>
                        </a:bodyPr>
                        <a:lstStyle/>
                        <a:p>
                          <a:pPr algn="ctr"/>
                          <a:r>
                            <a:rPr lang="en-US" sz="2800"/>
                            <a:t>Selective</a:t>
                          </a:r>
                        </a:p>
                        <a:p>
                          <a:pPr algn="ctr"/>
                          <a:r>
                            <a:rPr lang="en-US" sz="2800"/>
                            <a:t>Pressure</a:t>
                          </a:r>
                        </a:p>
                      </p:txBody>
                    </p:sp>
                  </p:grpSp>
                </p:grpSp>
                <p:sp useBgFill="1">
                  <p:nvSpPr>
                    <p:cNvPr id="31794" name="Rectangle 15"/>
                    <p:cNvSpPr>
                      <a:spLocks noChangeArrowheads="1"/>
                    </p:cNvSpPr>
                    <p:nvPr/>
                  </p:nvSpPr>
                  <p:spPr bwMode="auto">
                    <a:xfrm>
                      <a:off x="1296" y="2208"/>
                      <a:ext cx="960" cy="720"/>
                    </a:xfrm>
                    <a:prstGeom prst="rect">
                      <a:avLst/>
                    </a:prstGeom>
                    <a:ln w="25400">
                      <a:noFill/>
                      <a:miter lim="800000"/>
                      <a:headEnd/>
                      <a:tailEnd/>
                    </a:ln>
                  </p:spPr>
                  <p:txBody>
                    <a:bodyPr wrap="none" anchor="ctr">
                      <a:prstTxWarp prst="textNoShape">
                        <a:avLst/>
                      </a:prstTxWarp>
                    </a:bodyPr>
                    <a:lstStyle/>
                    <a:p>
                      <a:endParaRPr lang="en-US"/>
                    </a:p>
                  </p:txBody>
                </p:sp>
              </p:grpSp>
              <p:sp useBgFill="1">
                <p:nvSpPr>
                  <p:cNvPr id="31792" name="Rectangle 16"/>
                  <p:cNvSpPr>
                    <a:spLocks noChangeArrowheads="1"/>
                  </p:cNvSpPr>
                  <p:nvPr/>
                </p:nvSpPr>
                <p:spPr bwMode="auto">
                  <a:xfrm>
                    <a:off x="1536" y="1920"/>
                    <a:ext cx="720" cy="864"/>
                  </a:xfrm>
                  <a:prstGeom prst="rect">
                    <a:avLst/>
                  </a:prstGeom>
                  <a:ln w="25400">
                    <a:noFill/>
                    <a:miter lim="800000"/>
                    <a:headEnd/>
                    <a:tailEnd/>
                  </a:ln>
                </p:spPr>
                <p:txBody>
                  <a:bodyPr wrap="none" anchor="ctr">
                    <a:prstTxWarp prst="textNoShape">
                      <a:avLst/>
                    </a:prstTxWarp>
                  </a:bodyPr>
                  <a:lstStyle/>
                  <a:p>
                    <a:endParaRPr lang="en-US"/>
                  </a:p>
                </p:txBody>
              </p:sp>
            </p:grpSp>
            <p:sp useBgFill="1">
              <p:nvSpPr>
                <p:cNvPr id="31790" name="Rectangle 17"/>
                <p:cNvSpPr>
                  <a:spLocks noChangeArrowheads="1"/>
                </p:cNvSpPr>
                <p:nvPr/>
              </p:nvSpPr>
              <p:spPr bwMode="auto">
                <a:xfrm>
                  <a:off x="2208" y="1104"/>
                  <a:ext cx="1056" cy="672"/>
                </a:xfrm>
                <a:prstGeom prst="rect">
                  <a:avLst/>
                </a:prstGeom>
                <a:ln w="25400">
                  <a:noFill/>
                  <a:miter lim="800000"/>
                  <a:headEnd/>
                  <a:tailEnd/>
                </a:ln>
              </p:spPr>
              <p:txBody>
                <a:bodyPr wrap="none" anchor="ctr">
                  <a:prstTxWarp prst="textNoShape">
                    <a:avLst/>
                  </a:prstTxWarp>
                </a:bodyPr>
                <a:lstStyle/>
                <a:p>
                  <a:endParaRPr lang="en-US"/>
                </a:p>
              </p:txBody>
            </p:sp>
          </p:grpSp>
        </p:grpSp>
      </p:grpSp>
      <p:grpSp>
        <p:nvGrpSpPr>
          <p:cNvPr id="9" name="Group 18"/>
          <p:cNvGrpSpPr>
            <a:grpSpLocks/>
          </p:cNvGrpSpPr>
          <p:nvPr/>
        </p:nvGrpSpPr>
        <p:grpSpPr bwMode="auto">
          <a:xfrm>
            <a:off x="4643438" y="541338"/>
            <a:ext cx="4305300" cy="4367212"/>
            <a:chOff x="2925" y="341"/>
            <a:chExt cx="2712" cy="2751"/>
          </a:xfrm>
        </p:grpSpPr>
        <p:sp>
          <p:nvSpPr>
            <p:cNvPr id="31780" name="Text Box 19"/>
            <p:cNvSpPr txBox="1">
              <a:spLocks noChangeArrowheads="1"/>
            </p:cNvSpPr>
            <p:nvPr/>
          </p:nvSpPr>
          <p:spPr bwMode="auto">
            <a:xfrm>
              <a:off x="3669" y="341"/>
              <a:ext cx="1776" cy="860"/>
            </a:xfrm>
            <a:prstGeom prst="rect">
              <a:avLst/>
            </a:prstGeom>
            <a:noFill/>
            <a:ln w="25400">
              <a:noFill/>
              <a:miter lim="800000"/>
              <a:headEnd/>
              <a:tailEnd/>
            </a:ln>
          </p:spPr>
          <p:txBody>
            <a:bodyPr>
              <a:prstTxWarp prst="textNoShape">
                <a:avLst/>
              </a:prstTxWarp>
              <a:spAutoFit/>
            </a:bodyPr>
            <a:lstStyle/>
            <a:p>
              <a:pPr algn="ctr"/>
              <a:r>
                <a:rPr kumimoji="1" lang="en-US" sz="3600">
                  <a:solidFill>
                    <a:srgbClr val="FF0000"/>
                  </a:solidFill>
                </a:rPr>
                <a:t>Stochastic Realizations</a:t>
              </a:r>
            </a:p>
          </p:txBody>
        </p:sp>
        <p:grpSp>
          <p:nvGrpSpPr>
            <p:cNvPr id="31781" name="Group 20"/>
            <p:cNvGrpSpPr>
              <a:grpSpLocks/>
            </p:cNvGrpSpPr>
            <p:nvPr/>
          </p:nvGrpSpPr>
          <p:grpSpPr bwMode="auto">
            <a:xfrm>
              <a:off x="2925" y="1940"/>
              <a:ext cx="2712" cy="1152"/>
              <a:chOff x="3096" y="1728"/>
              <a:chExt cx="2712" cy="1152"/>
            </a:xfrm>
          </p:grpSpPr>
          <p:sp>
            <p:nvSpPr>
              <p:cNvPr id="31782" name="AutoShape 21"/>
              <p:cNvSpPr>
                <a:spLocks/>
              </p:cNvSpPr>
              <p:nvPr/>
            </p:nvSpPr>
            <p:spPr bwMode="auto">
              <a:xfrm flipH="1">
                <a:off x="3096" y="1728"/>
                <a:ext cx="432" cy="1152"/>
              </a:xfrm>
              <a:prstGeom prst="rightBrace">
                <a:avLst>
                  <a:gd name="adj1" fmla="val 22222"/>
                  <a:gd name="adj2" fmla="val 50000"/>
                </a:avLst>
              </a:prstGeom>
              <a:noFill/>
              <a:ln w="25400">
                <a:solidFill>
                  <a:schemeClr val="tx1"/>
                </a:solidFill>
                <a:round/>
                <a:headEnd/>
                <a:tailEnd/>
              </a:ln>
            </p:spPr>
            <p:txBody>
              <a:bodyPr wrap="none" anchor="ctr">
                <a:prstTxWarp prst="textNoShape">
                  <a:avLst/>
                </a:prstTxWarp>
              </a:bodyPr>
              <a:lstStyle/>
              <a:p>
                <a:endParaRPr lang="en-US"/>
              </a:p>
            </p:txBody>
          </p:sp>
          <p:sp>
            <p:nvSpPr>
              <p:cNvPr id="31783" name="Text Box 22"/>
              <p:cNvSpPr txBox="1">
                <a:spLocks noChangeArrowheads="1"/>
              </p:cNvSpPr>
              <p:nvPr/>
            </p:nvSpPr>
            <p:spPr bwMode="auto">
              <a:xfrm>
                <a:off x="3461" y="1829"/>
                <a:ext cx="2347" cy="950"/>
              </a:xfrm>
              <a:prstGeom prst="rect">
                <a:avLst/>
              </a:prstGeom>
              <a:noFill/>
              <a:ln w="25400">
                <a:noFill/>
                <a:miter lim="800000"/>
                <a:headEnd/>
                <a:tailEnd type="none" w="lg" len="lg"/>
              </a:ln>
            </p:spPr>
            <p:txBody>
              <a:bodyPr wrap="none" anchor="ctr">
                <a:prstTxWarp prst="textNoShape">
                  <a:avLst/>
                </a:prstTxWarp>
                <a:spAutoFit/>
              </a:bodyPr>
              <a:lstStyle/>
              <a:p>
                <a:pPr>
                  <a:tabLst>
                    <a:tab pos="1198563" algn="l"/>
                  </a:tabLst>
                </a:pPr>
                <a:r>
                  <a:rPr lang="en-US" sz="2000">
                    <a:solidFill>
                      <a:srgbClr val="00FFCC"/>
                    </a:solidFill>
                  </a:rPr>
                  <a:t>Mouse:	…</a:t>
                </a:r>
                <a:r>
                  <a:rPr lang="en-US" sz="2000" b="1">
                    <a:solidFill>
                      <a:srgbClr val="00FFCC"/>
                    </a:solidFill>
                    <a:latin typeface="Courier New" charset="0"/>
                  </a:rPr>
                  <a:t>TLSPGLKIVSNPL</a:t>
                </a:r>
                <a:r>
                  <a:rPr lang="en-US" sz="2000">
                    <a:solidFill>
                      <a:srgbClr val="00FFCC"/>
                    </a:solidFill>
                  </a:rPr>
                  <a:t>…</a:t>
                </a:r>
              </a:p>
              <a:p>
                <a:pPr>
                  <a:tabLst>
                    <a:tab pos="1198563" algn="l"/>
                  </a:tabLst>
                </a:pPr>
                <a:r>
                  <a:rPr lang="en-US" sz="2000">
                    <a:solidFill>
                      <a:srgbClr val="00FFCC"/>
                    </a:solidFill>
                  </a:rPr>
                  <a:t>Rat:	…</a:t>
                </a:r>
                <a:r>
                  <a:rPr lang="en-US" sz="2000" b="1">
                    <a:solidFill>
                      <a:srgbClr val="00FFCC"/>
                    </a:solidFill>
                    <a:latin typeface="Courier New" charset="0"/>
                  </a:rPr>
                  <a:t>TLTPGLKLVSDTL</a:t>
                </a:r>
                <a:r>
                  <a:rPr lang="en-US" sz="2000">
                    <a:solidFill>
                      <a:srgbClr val="00FFCC"/>
                    </a:solidFill>
                  </a:rPr>
                  <a:t>…</a:t>
                </a:r>
              </a:p>
              <a:p>
                <a:pPr>
                  <a:tabLst>
                    <a:tab pos="1198563" algn="l"/>
                  </a:tabLst>
                </a:pPr>
                <a:r>
                  <a:rPr lang="en-US" sz="2000">
                    <a:solidFill>
                      <a:srgbClr val="00FFCC"/>
                    </a:solidFill>
                  </a:rPr>
                  <a:t>Baboon:	…</a:t>
                </a:r>
                <a:r>
                  <a:rPr lang="en-US" sz="2000" b="1">
                    <a:solidFill>
                      <a:srgbClr val="00FFCC"/>
                    </a:solidFill>
                    <a:latin typeface="Courier New" charset="0"/>
                  </a:rPr>
                  <a:t>TVSPGLRIVSDGV</a:t>
                </a:r>
                <a:r>
                  <a:rPr lang="en-US" sz="2000">
                    <a:solidFill>
                      <a:srgbClr val="00FFCC"/>
                    </a:solidFill>
                  </a:rPr>
                  <a:t>…</a:t>
                </a:r>
              </a:p>
              <a:p>
                <a:pPr>
                  <a:tabLst>
                    <a:tab pos="1198563" algn="l"/>
                  </a:tabLst>
                </a:pPr>
                <a:r>
                  <a:rPr lang="en-US" sz="2000">
                    <a:solidFill>
                      <a:srgbClr val="00FFCC"/>
                    </a:solidFill>
                  </a:rPr>
                  <a:t>Chimp:	…</a:t>
                </a:r>
                <a:r>
                  <a:rPr lang="en-US" sz="2000" b="1">
                    <a:solidFill>
                      <a:srgbClr val="00FFCC"/>
                    </a:solidFill>
                    <a:latin typeface="Courier New" charset="0"/>
                  </a:rPr>
                  <a:t>TISPGLVIVSENL</a:t>
                </a:r>
                <a:r>
                  <a:rPr lang="en-US" sz="2000">
                    <a:solidFill>
                      <a:srgbClr val="00FFCC"/>
                    </a:solidFill>
                  </a:rPr>
                  <a:t>...</a:t>
                </a:r>
              </a:p>
            </p:txBody>
          </p:sp>
        </p:grpSp>
      </p:grpSp>
      <p:grpSp>
        <p:nvGrpSpPr>
          <p:cNvPr id="31749" name="Group 23"/>
          <p:cNvGrpSpPr>
            <a:grpSpLocks/>
          </p:cNvGrpSpPr>
          <p:nvPr/>
        </p:nvGrpSpPr>
        <p:grpSpPr bwMode="auto">
          <a:xfrm>
            <a:off x="338138" y="815975"/>
            <a:ext cx="2438400" cy="5372100"/>
            <a:chOff x="213" y="514"/>
            <a:chExt cx="1536" cy="3384"/>
          </a:xfrm>
        </p:grpSpPr>
        <p:grpSp>
          <p:nvGrpSpPr>
            <p:cNvPr id="31750" name="Group 24"/>
            <p:cNvGrpSpPr>
              <a:grpSpLocks/>
            </p:cNvGrpSpPr>
            <p:nvPr/>
          </p:nvGrpSpPr>
          <p:grpSpPr bwMode="auto">
            <a:xfrm>
              <a:off x="213" y="1154"/>
              <a:ext cx="1536" cy="2744"/>
              <a:chOff x="384" y="816"/>
              <a:chExt cx="1536" cy="2744"/>
            </a:xfrm>
          </p:grpSpPr>
          <p:grpSp>
            <p:nvGrpSpPr>
              <p:cNvPr id="31752" name="Group 25"/>
              <p:cNvGrpSpPr>
                <a:grpSpLocks/>
              </p:cNvGrpSpPr>
              <p:nvPr/>
            </p:nvGrpSpPr>
            <p:grpSpPr bwMode="auto">
              <a:xfrm>
                <a:off x="528" y="1776"/>
                <a:ext cx="1159" cy="968"/>
                <a:chOff x="3456" y="1625"/>
                <a:chExt cx="1159" cy="968"/>
              </a:xfrm>
            </p:grpSpPr>
            <p:grpSp>
              <p:nvGrpSpPr>
                <p:cNvPr id="31771" name="Group 26"/>
                <p:cNvGrpSpPr>
                  <a:grpSpLocks/>
                </p:cNvGrpSpPr>
                <p:nvPr/>
              </p:nvGrpSpPr>
              <p:grpSpPr bwMode="auto">
                <a:xfrm>
                  <a:off x="3456" y="1625"/>
                  <a:ext cx="1159" cy="746"/>
                  <a:chOff x="3456" y="1625"/>
                  <a:chExt cx="1159" cy="746"/>
                </a:xfrm>
              </p:grpSpPr>
              <p:pic>
                <p:nvPicPr>
                  <p:cNvPr id="31774" name="Picture 27" descr="C:\translation.jpg"/>
                  <p:cNvPicPr>
                    <a:picLocks noChangeAspect="1" noChangeArrowheads="1"/>
                  </p:cNvPicPr>
                  <p:nvPr/>
                </p:nvPicPr>
                <p:blipFill>
                  <a:blip r:embed="rId4">
                    <a:lum contrast="-4000"/>
                  </a:blip>
                  <a:srcRect/>
                  <a:stretch>
                    <a:fillRect/>
                  </a:stretch>
                </p:blipFill>
                <p:spPr bwMode="auto">
                  <a:xfrm>
                    <a:off x="3456" y="1719"/>
                    <a:ext cx="562" cy="420"/>
                  </a:xfrm>
                  <a:prstGeom prst="rect">
                    <a:avLst/>
                  </a:prstGeom>
                  <a:noFill/>
                  <a:ln w="9525">
                    <a:noFill/>
                    <a:miter lim="800000"/>
                    <a:headEnd/>
                    <a:tailEnd/>
                  </a:ln>
                </p:spPr>
              </p:pic>
              <p:sp useBgFill="1">
                <p:nvSpPr>
                  <p:cNvPr id="31775" name="Rectangle 28"/>
                  <p:cNvSpPr>
                    <a:spLocks noChangeArrowheads="1"/>
                  </p:cNvSpPr>
                  <p:nvPr/>
                </p:nvSpPr>
                <p:spPr bwMode="auto">
                  <a:xfrm>
                    <a:off x="3640" y="1950"/>
                    <a:ext cx="389" cy="213"/>
                  </a:xfrm>
                  <a:prstGeom prst="rect">
                    <a:avLst/>
                  </a:prstGeom>
                  <a:ln w="38100">
                    <a:noFill/>
                    <a:miter lim="800000"/>
                    <a:headEnd/>
                    <a:tailEnd/>
                  </a:ln>
                </p:spPr>
                <p:txBody>
                  <a:bodyPr wrap="none" anchor="ctr">
                    <a:prstTxWarp prst="textNoShape">
                      <a:avLst/>
                    </a:prstTxWarp>
                  </a:bodyPr>
                  <a:lstStyle/>
                  <a:p>
                    <a:endParaRPr lang="en-US"/>
                  </a:p>
                </p:txBody>
              </p:sp>
              <p:sp>
                <p:nvSpPr>
                  <p:cNvPr id="31776" name="AutoShape 29"/>
                  <p:cNvSpPr>
                    <a:spLocks noChangeArrowheads="1"/>
                  </p:cNvSpPr>
                  <p:nvPr/>
                </p:nvSpPr>
                <p:spPr bwMode="auto">
                  <a:xfrm>
                    <a:off x="3888" y="1779"/>
                    <a:ext cx="227" cy="77"/>
                  </a:xfrm>
                  <a:prstGeom prst="rightArrow">
                    <a:avLst>
                      <a:gd name="adj1" fmla="val 50000"/>
                      <a:gd name="adj2" fmla="val 73701"/>
                    </a:avLst>
                  </a:prstGeom>
                  <a:solidFill>
                    <a:srgbClr val="FFFF00"/>
                  </a:solidFill>
                  <a:ln w="38100">
                    <a:solidFill>
                      <a:schemeClr val="tx1"/>
                    </a:solidFill>
                    <a:miter lim="800000"/>
                    <a:headEnd/>
                    <a:tailEnd/>
                  </a:ln>
                </p:spPr>
                <p:txBody>
                  <a:bodyPr wrap="none" anchor="ctr">
                    <a:prstTxWarp prst="textNoShape">
                      <a:avLst/>
                    </a:prstTxWarp>
                  </a:bodyPr>
                  <a:lstStyle/>
                  <a:p>
                    <a:endParaRPr lang="en-US"/>
                  </a:p>
                </p:txBody>
              </p:sp>
              <p:sp>
                <p:nvSpPr>
                  <p:cNvPr id="31777" name="Text Box 30"/>
                  <p:cNvSpPr txBox="1">
                    <a:spLocks noChangeArrowheads="1"/>
                  </p:cNvSpPr>
                  <p:nvPr/>
                </p:nvSpPr>
                <p:spPr bwMode="auto">
                  <a:xfrm>
                    <a:off x="3552" y="2045"/>
                    <a:ext cx="902" cy="326"/>
                  </a:xfrm>
                  <a:prstGeom prst="rect">
                    <a:avLst/>
                  </a:prstGeom>
                  <a:noFill/>
                  <a:ln w="12700">
                    <a:noFill/>
                    <a:miter lim="800000"/>
                    <a:headEnd/>
                    <a:tailEnd/>
                  </a:ln>
                </p:spPr>
                <p:txBody>
                  <a:bodyPr wrap="none" anchor="ctr">
                    <a:prstTxWarp prst="textNoShape">
                      <a:avLst/>
                    </a:prstTxWarp>
                    <a:spAutoFit/>
                  </a:bodyPr>
                  <a:lstStyle/>
                  <a:p>
                    <a:pPr algn="ctr"/>
                    <a:r>
                      <a:rPr lang="en-US"/>
                      <a:t>Stability</a:t>
                    </a:r>
                  </a:p>
                </p:txBody>
              </p:sp>
              <p:pic>
                <p:nvPicPr>
                  <p:cNvPr id="31778" name="Picture 31" descr="C:\protein.jpg"/>
                  <p:cNvPicPr>
                    <a:picLocks noChangeAspect="1" noChangeArrowheads="1"/>
                  </p:cNvPicPr>
                  <p:nvPr/>
                </p:nvPicPr>
                <p:blipFill>
                  <a:blip r:embed="rId5">
                    <a:lum bright="2000"/>
                  </a:blip>
                  <a:srcRect/>
                  <a:stretch>
                    <a:fillRect/>
                  </a:stretch>
                </p:blipFill>
                <p:spPr bwMode="auto">
                  <a:xfrm>
                    <a:off x="4126" y="1625"/>
                    <a:ext cx="489" cy="402"/>
                  </a:xfrm>
                  <a:prstGeom prst="rect">
                    <a:avLst/>
                  </a:prstGeom>
                  <a:noFill/>
                  <a:ln w="9525">
                    <a:noFill/>
                    <a:miter lim="800000"/>
                    <a:headEnd/>
                    <a:tailEnd/>
                  </a:ln>
                </p:spPr>
              </p:pic>
              <p:sp>
                <p:nvSpPr>
                  <p:cNvPr id="31779" name="Line 32"/>
                  <p:cNvSpPr>
                    <a:spLocks noChangeShapeType="1"/>
                  </p:cNvSpPr>
                  <p:nvPr/>
                </p:nvSpPr>
                <p:spPr bwMode="auto">
                  <a:xfrm flipH="1">
                    <a:off x="3891" y="1915"/>
                    <a:ext cx="207" cy="0"/>
                  </a:xfrm>
                  <a:prstGeom prst="line">
                    <a:avLst/>
                  </a:prstGeom>
                  <a:noFill/>
                  <a:ln w="25400">
                    <a:solidFill>
                      <a:srgbClr val="FFFF00"/>
                    </a:solidFill>
                    <a:round/>
                    <a:headEnd/>
                    <a:tailEnd type="triangle" w="med" len="lg"/>
                  </a:ln>
                </p:spPr>
                <p:txBody>
                  <a:bodyPr wrap="none" anchor="ctr">
                    <a:prstTxWarp prst="textNoShape">
                      <a:avLst/>
                    </a:prstTxWarp>
                  </a:bodyPr>
                  <a:lstStyle/>
                  <a:p>
                    <a:endParaRPr lang="en-US"/>
                  </a:p>
                </p:txBody>
              </p:sp>
            </p:grpSp>
            <p:sp useBgFill="1">
              <p:nvSpPr>
                <p:cNvPr id="31772" name="Rectangle 33"/>
                <p:cNvSpPr>
                  <a:spLocks noChangeArrowheads="1"/>
                </p:cNvSpPr>
                <p:nvPr/>
              </p:nvSpPr>
              <p:spPr bwMode="auto">
                <a:xfrm>
                  <a:off x="3792" y="2387"/>
                  <a:ext cx="269" cy="206"/>
                </a:xfrm>
                <a:prstGeom prst="rect">
                  <a:avLst/>
                </a:prstGeom>
                <a:ln w="25400">
                  <a:noFill/>
                  <a:miter lim="800000"/>
                  <a:headEnd/>
                  <a:tailEnd type="none" w="lg" len="lg"/>
                </a:ln>
              </p:spPr>
              <p:txBody>
                <a:bodyPr wrap="none" anchor="ctr">
                  <a:prstTxWarp prst="textNoShape">
                    <a:avLst/>
                  </a:prstTxWarp>
                </a:bodyPr>
                <a:lstStyle/>
                <a:p>
                  <a:endParaRPr lang="en-US"/>
                </a:p>
              </p:txBody>
            </p:sp>
            <p:sp useBgFill="1">
              <p:nvSpPr>
                <p:cNvPr id="31773" name="Rectangle 34"/>
                <p:cNvSpPr>
                  <a:spLocks noChangeArrowheads="1"/>
                </p:cNvSpPr>
                <p:nvPr/>
              </p:nvSpPr>
              <p:spPr bwMode="auto">
                <a:xfrm>
                  <a:off x="4020" y="2407"/>
                  <a:ext cx="186" cy="104"/>
                </a:xfrm>
                <a:prstGeom prst="rect">
                  <a:avLst/>
                </a:prstGeom>
                <a:ln w="25400">
                  <a:noFill/>
                  <a:miter lim="800000"/>
                  <a:headEnd/>
                  <a:tailEnd type="none" w="lg" len="lg"/>
                </a:ln>
              </p:spPr>
              <p:txBody>
                <a:bodyPr wrap="none" anchor="ctr">
                  <a:prstTxWarp prst="textNoShape">
                    <a:avLst/>
                  </a:prstTxWarp>
                </a:bodyPr>
                <a:lstStyle/>
                <a:p>
                  <a:endParaRPr lang="en-US"/>
                </a:p>
              </p:txBody>
            </p:sp>
          </p:grpSp>
          <p:grpSp>
            <p:nvGrpSpPr>
              <p:cNvPr id="31753" name="Group 35"/>
              <p:cNvGrpSpPr>
                <a:grpSpLocks/>
              </p:cNvGrpSpPr>
              <p:nvPr/>
            </p:nvGrpSpPr>
            <p:grpSpPr bwMode="auto">
              <a:xfrm>
                <a:off x="384" y="2592"/>
                <a:ext cx="1146" cy="968"/>
                <a:chOff x="384" y="2592"/>
                <a:chExt cx="1146" cy="968"/>
              </a:xfrm>
            </p:grpSpPr>
            <p:pic>
              <p:nvPicPr>
                <p:cNvPr id="31760" name="Picture 36" descr="C:\protein.jpg"/>
                <p:cNvPicPr>
                  <a:picLocks noChangeAspect="1" noChangeArrowheads="1"/>
                </p:cNvPicPr>
                <p:nvPr/>
              </p:nvPicPr>
              <p:blipFill>
                <a:blip r:embed="rId5">
                  <a:lum bright="2000"/>
                </a:blip>
                <a:srcRect/>
                <a:stretch>
                  <a:fillRect/>
                </a:stretch>
              </p:blipFill>
              <p:spPr bwMode="auto">
                <a:xfrm>
                  <a:off x="774" y="2592"/>
                  <a:ext cx="299" cy="254"/>
                </a:xfrm>
                <a:prstGeom prst="rect">
                  <a:avLst/>
                </a:prstGeom>
                <a:noFill/>
                <a:ln w="9525">
                  <a:noFill/>
                  <a:miter lim="800000"/>
                  <a:headEnd/>
                  <a:tailEnd/>
                </a:ln>
              </p:spPr>
            </p:pic>
            <p:sp>
              <p:nvSpPr>
                <p:cNvPr id="31761" name="Arc 37"/>
                <p:cNvSpPr>
                  <a:spLocks/>
                </p:cNvSpPr>
                <p:nvPr/>
              </p:nvSpPr>
              <p:spPr bwMode="auto">
                <a:xfrm>
                  <a:off x="1080" y="2722"/>
                  <a:ext cx="145" cy="3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chemeClr val="tx1"/>
                  </a:solidFill>
                  <a:round/>
                  <a:headEnd/>
                  <a:tailEnd type="none" w="lg" len="lg"/>
                </a:ln>
              </p:spPr>
              <p:txBody>
                <a:bodyPr wrap="none" anchor="ctr">
                  <a:prstTxWarp prst="textNoShape">
                    <a:avLst/>
                  </a:prstTxWarp>
                </a:bodyPr>
                <a:lstStyle/>
                <a:p>
                  <a:endParaRPr lang="en-US"/>
                </a:p>
              </p:txBody>
            </p:sp>
            <p:sp>
              <p:nvSpPr>
                <p:cNvPr id="31762" name="Arc 38"/>
                <p:cNvSpPr>
                  <a:spLocks/>
                </p:cNvSpPr>
                <p:nvPr/>
              </p:nvSpPr>
              <p:spPr bwMode="auto">
                <a:xfrm flipH="1">
                  <a:off x="1225" y="2797"/>
                  <a:ext cx="126" cy="2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chemeClr val="tx1"/>
                  </a:solidFill>
                  <a:round/>
                  <a:headEnd/>
                  <a:tailEnd type="none" w="lg" len="lg"/>
                </a:ln>
              </p:spPr>
              <p:txBody>
                <a:bodyPr wrap="none" anchor="ctr">
                  <a:prstTxWarp prst="textNoShape">
                    <a:avLst/>
                  </a:prstTxWarp>
                </a:bodyPr>
                <a:lstStyle/>
                <a:p>
                  <a:endParaRPr lang="en-US"/>
                </a:p>
              </p:txBody>
            </p:sp>
            <p:sp>
              <p:nvSpPr>
                <p:cNvPr id="31763" name="Arc 39"/>
                <p:cNvSpPr>
                  <a:spLocks/>
                </p:cNvSpPr>
                <p:nvPr/>
              </p:nvSpPr>
              <p:spPr bwMode="auto">
                <a:xfrm flipH="1">
                  <a:off x="1225" y="2927"/>
                  <a:ext cx="126" cy="1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chemeClr val="tx1"/>
                  </a:solidFill>
                  <a:round/>
                  <a:headEnd/>
                  <a:tailEnd type="none" w="lg" len="lg"/>
                </a:ln>
              </p:spPr>
              <p:txBody>
                <a:bodyPr wrap="none" anchor="ctr">
                  <a:prstTxWarp prst="textNoShape">
                    <a:avLst/>
                  </a:prstTxWarp>
                </a:bodyPr>
                <a:lstStyle/>
                <a:p>
                  <a:endParaRPr lang="en-US"/>
                </a:p>
              </p:txBody>
            </p:sp>
            <p:sp>
              <p:nvSpPr>
                <p:cNvPr id="31764" name="Arc 40"/>
                <p:cNvSpPr>
                  <a:spLocks/>
                </p:cNvSpPr>
                <p:nvPr/>
              </p:nvSpPr>
              <p:spPr bwMode="auto">
                <a:xfrm flipV="1">
                  <a:off x="1080" y="3058"/>
                  <a:ext cx="145" cy="3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chemeClr val="tx1"/>
                  </a:solidFill>
                  <a:round/>
                  <a:headEnd type="stealth" w="med" len="med"/>
                  <a:tailEnd type="none" w="lg" len="lg"/>
                </a:ln>
              </p:spPr>
              <p:txBody>
                <a:bodyPr wrap="none" anchor="ctr">
                  <a:prstTxWarp prst="textNoShape">
                    <a:avLst/>
                  </a:prstTxWarp>
                </a:bodyPr>
                <a:lstStyle/>
                <a:p>
                  <a:endParaRPr lang="en-US"/>
                </a:p>
              </p:txBody>
            </p:sp>
            <p:sp>
              <p:nvSpPr>
                <p:cNvPr id="31765" name="Arc 41"/>
                <p:cNvSpPr>
                  <a:spLocks/>
                </p:cNvSpPr>
                <p:nvPr/>
              </p:nvSpPr>
              <p:spPr bwMode="auto">
                <a:xfrm flipH="1" flipV="1">
                  <a:off x="1225" y="3132"/>
                  <a:ext cx="126" cy="2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chemeClr val="tx1"/>
                  </a:solidFill>
                  <a:round/>
                  <a:headEnd type="stealth" w="med" len="med"/>
                  <a:tailEnd type="none" w="lg" len="lg"/>
                </a:ln>
              </p:spPr>
              <p:txBody>
                <a:bodyPr wrap="none" anchor="ctr">
                  <a:prstTxWarp prst="textNoShape">
                    <a:avLst/>
                  </a:prstTxWarp>
                </a:bodyPr>
                <a:lstStyle/>
                <a:p>
                  <a:endParaRPr lang="en-US"/>
                </a:p>
              </p:txBody>
            </p:sp>
            <p:sp>
              <p:nvSpPr>
                <p:cNvPr id="31766" name="Text Box 42"/>
                <p:cNvSpPr txBox="1">
                  <a:spLocks noChangeArrowheads="1"/>
                </p:cNvSpPr>
                <p:nvPr/>
              </p:nvSpPr>
              <p:spPr bwMode="auto">
                <a:xfrm>
                  <a:off x="1297" y="2645"/>
                  <a:ext cx="233" cy="281"/>
                </a:xfrm>
                <a:prstGeom prst="rect">
                  <a:avLst/>
                </a:prstGeom>
                <a:noFill/>
                <a:ln w="25400">
                  <a:noFill/>
                  <a:miter lim="800000"/>
                  <a:headEnd/>
                  <a:tailEnd type="none" w="lg" len="lg"/>
                </a:ln>
              </p:spPr>
              <p:txBody>
                <a:bodyPr wrap="none" anchor="ctr">
                  <a:prstTxWarp prst="textNoShape">
                    <a:avLst/>
                  </a:prstTxWarp>
                  <a:spAutoFit/>
                </a:bodyPr>
                <a:lstStyle/>
                <a:p>
                  <a:pPr algn="ctr"/>
                  <a:r>
                    <a:rPr kumimoji="1" lang="en-US" sz="2000"/>
                    <a:t>A</a:t>
                  </a:r>
                </a:p>
              </p:txBody>
            </p:sp>
            <p:sp>
              <p:nvSpPr>
                <p:cNvPr id="31767" name="Text Box 43"/>
                <p:cNvSpPr txBox="1">
                  <a:spLocks noChangeArrowheads="1"/>
                </p:cNvSpPr>
                <p:nvPr/>
              </p:nvSpPr>
              <p:spPr bwMode="auto">
                <a:xfrm>
                  <a:off x="1309" y="2795"/>
                  <a:ext cx="217" cy="281"/>
                </a:xfrm>
                <a:prstGeom prst="rect">
                  <a:avLst/>
                </a:prstGeom>
                <a:noFill/>
                <a:ln w="25400">
                  <a:noFill/>
                  <a:miter lim="800000"/>
                  <a:headEnd/>
                  <a:tailEnd type="none" w="lg" len="lg"/>
                </a:ln>
              </p:spPr>
              <p:txBody>
                <a:bodyPr wrap="none" anchor="ctr">
                  <a:prstTxWarp prst="textNoShape">
                    <a:avLst/>
                  </a:prstTxWarp>
                  <a:spAutoFit/>
                </a:bodyPr>
                <a:lstStyle/>
                <a:p>
                  <a:pPr algn="ctr"/>
                  <a:r>
                    <a:rPr kumimoji="1" lang="en-US" sz="2000"/>
                    <a:t>B</a:t>
                  </a:r>
                </a:p>
              </p:txBody>
            </p:sp>
            <p:sp>
              <p:nvSpPr>
                <p:cNvPr id="31768" name="Text Box 44"/>
                <p:cNvSpPr txBox="1">
                  <a:spLocks noChangeArrowheads="1"/>
                </p:cNvSpPr>
                <p:nvPr/>
              </p:nvSpPr>
              <p:spPr bwMode="auto">
                <a:xfrm>
                  <a:off x="1312" y="3279"/>
                  <a:ext cx="212" cy="281"/>
                </a:xfrm>
                <a:prstGeom prst="rect">
                  <a:avLst/>
                </a:prstGeom>
                <a:noFill/>
                <a:ln w="25400">
                  <a:noFill/>
                  <a:miter lim="800000"/>
                  <a:headEnd/>
                  <a:tailEnd type="none" w="lg" len="lg"/>
                </a:ln>
              </p:spPr>
              <p:txBody>
                <a:bodyPr wrap="none" anchor="ctr">
                  <a:prstTxWarp prst="textNoShape">
                    <a:avLst/>
                  </a:prstTxWarp>
                  <a:spAutoFit/>
                </a:bodyPr>
                <a:lstStyle/>
                <a:p>
                  <a:pPr algn="ctr"/>
                  <a:r>
                    <a:rPr kumimoji="1" lang="en-US" sz="2000"/>
                    <a:t>C</a:t>
                  </a:r>
                </a:p>
              </p:txBody>
            </p:sp>
            <p:pic>
              <p:nvPicPr>
                <p:cNvPr id="31769" name="Picture 45" descr="C:\protein.jpg"/>
                <p:cNvPicPr>
                  <a:picLocks noChangeAspect="1" noChangeArrowheads="1"/>
                </p:cNvPicPr>
                <p:nvPr/>
              </p:nvPicPr>
              <p:blipFill>
                <a:blip r:embed="rId5">
                  <a:lum bright="2000"/>
                </a:blip>
                <a:srcRect/>
                <a:stretch>
                  <a:fillRect/>
                </a:stretch>
              </p:blipFill>
              <p:spPr bwMode="auto">
                <a:xfrm>
                  <a:off x="774" y="3282"/>
                  <a:ext cx="299" cy="254"/>
                </a:xfrm>
                <a:prstGeom prst="rect">
                  <a:avLst/>
                </a:prstGeom>
                <a:noFill/>
                <a:ln w="9525">
                  <a:noFill/>
                  <a:miter lim="800000"/>
                  <a:headEnd/>
                  <a:tailEnd/>
                </a:ln>
              </p:spPr>
            </p:pic>
            <p:sp>
              <p:nvSpPr>
                <p:cNvPr id="31770" name="Text Box 46"/>
                <p:cNvSpPr txBox="1">
                  <a:spLocks noChangeArrowheads="1"/>
                </p:cNvSpPr>
                <p:nvPr/>
              </p:nvSpPr>
              <p:spPr bwMode="auto">
                <a:xfrm>
                  <a:off x="384" y="2884"/>
                  <a:ext cx="814" cy="303"/>
                </a:xfrm>
                <a:prstGeom prst="rect">
                  <a:avLst/>
                </a:prstGeom>
                <a:noFill/>
                <a:ln w="25400">
                  <a:noFill/>
                  <a:miter lim="800000"/>
                  <a:headEnd/>
                  <a:tailEnd type="none" w="lg" len="lg"/>
                </a:ln>
              </p:spPr>
              <p:txBody>
                <a:bodyPr wrap="none" anchor="ctr">
                  <a:prstTxWarp prst="textNoShape">
                    <a:avLst/>
                  </a:prstTxWarp>
                  <a:spAutoFit/>
                </a:bodyPr>
                <a:lstStyle/>
                <a:p>
                  <a:pPr algn="ctr"/>
                  <a:r>
                    <a:rPr kumimoji="1" lang="en-US" sz="2200"/>
                    <a:t>Function</a:t>
                  </a:r>
                </a:p>
              </p:txBody>
            </p:sp>
          </p:grpSp>
          <p:grpSp>
            <p:nvGrpSpPr>
              <p:cNvPr id="31754" name="Group 47"/>
              <p:cNvGrpSpPr>
                <a:grpSpLocks/>
              </p:cNvGrpSpPr>
              <p:nvPr/>
            </p:nvGrpSpPr>
            <p:grpSpPr bwMode="auto">
              <a:xfrm>
                <a:off x="432" y="816"/>
                <a:ext cx="1488" cy="816"/>
                <a:chOff x="3888" y="1728"/>
                <a:chExt cx="1488" cy="816"/>
              </a:xfrm>
            </p:grpSpPr>
            <p:pic>
              <p:nvPicPr>
                <p:cNvPr id="31755" name="Picture 48" descr="C:\translation.jpg"/>
                <p:cNvPicPr>
                  <a:picLocks noChangeAspect="1" noChangeArrowheads="1"/>
                </p:cNvPicPr>
                <p:nvPr/>
              </p:nvPicPr>
              <p:blipFill>
                <a:blip r:embed="rId4">
                  <a:lum contrast="-4000"/>
                </a:blip>
                <a:srcRect/>
                <a:stretch>
                  <a:fillRect/>
                </a:stretch>
              </p:blipFill>
              <p:spPr bwMode="auto">
                <a:xfrm>
                  <a:off x="3888" y="1871"/>
                  <a:ext cx="722" cy="637"/>
                </a:xfrm>
                <a:prstGeom prst="rect">
                  <a:avLst/>
                </a:prstGeom>
                <a:noFill/>
                <a:ln w="9525">
                  <a:noFill/>
                  <a:miter lim="800000"/>
                  <a:headEnd/>
                  <a:tailEnd/>
                </a:ln>
              </p:spPr>
            </p:pic>
            <p:sp useBgFill="1">
              <p:nvSpPr>
                <p:cNvPr id="31756" name="Rectangle 49"/>
                <p:cNvSpPr>
                  <a:spLocks noChangeArrowheads="1"/>
                </p:cNvSpPr>
                <p:nvPr/>
              </p:nvSpPr>
              <p:spPr bwMode="auto">
                <a:xfrm>
                  <a:off x="4124" y="2220"/>
                  <a:ext cx="500" cy="324"/>
                </a:xfrm>
                <a:prstGeom prst="rect">
                  <a:avLst/>
                </a:prstGeom>
                <a:ln w="38100">
                  <a:noFill/>
                  <a:miter lim="800000"/>
                  <a:headEnd/>
                  <a:tailEnd/>
                </a:ln>
              </p:spPr>
              <p:txBody>
                <a:bodyPr wrap="none" anchor="ctr">
                  <a:prstTxWarp prst="textNoShape">
                    <a:avLst/>
                  </a:prstTxWarp>
                </a:bodyPr>
                <a:lstStyle/>
                <a:p>
                  <a:endParaRPr lang="en-US"/>
                </a:p>
              </p:txBody>
            </p:sp>
            <p:sp>
              <p:nvSpPr>
                <p:cNvPr id="31757" name="AutoShape 50"/>
                <p:cNvSpPr>
                  <a:spLocks noChangeArrowheads="1"/>
                </p:cNvSpPr>
                <p:nvPr/>
              </p:nvSpPr>
              <p:spPr bwMode="auto">
                <a:xfrm>
                  <a:off x="4443" y="1961"/>
                  <a:ext cx="291" cy="117"/>
                </a:xfrm>
                <a:prstGeom prst="rightArrow">
                  <a:avLst>
                    <a:gd name="adj1" fmla="val 50000"/>
                    <a:gd name="adj2" fmla="val 62179"/>
                  </a:avLst>
                </a:prstGeom>
                <a:solidFill>
                  <a:srgbClr val="FFFF00"/>
                </a:solidFill>
                <a:ln w="38100">
                  <a:solidFill>
                    <a:schemeClr val="tx1"/>
                  </a:solidFill>
                  <a:miter lim="800000"/>
                  <a:headEnd/>
                  <a:tailEnd/>
                </a:ln>
              </p:spPr>
              <p:txBody>
                <a:bodyPr wrap="none" anchor="ctr">
                  <a:prstTxWarp prst="textNoShape">
                    <a:avLst/>
                  </a:prstTxWarp>
                </a:bodyPr>
                <a:lstStyle/>
                <a:p>
                  <a:endParaRPr lang="en-US"/>
                </a:p>
              </p:txBody>
            </p:sp>
            <p:pic>
              <p:nvPicPr>
                <p:cNvPr id="31758" name="Picture 51" descr="C:\protein.jpg"/>
                <p:cNvPicPr>
                  <a:picLocks noChangeAspect="1" noChangeArrowheads="1"/>
                </p:cNvPicPr>
                <p:nvPr/>
              </p:nvPicPr>
              <p:blipFill>
                <a:blip r:embed="rId5">
                  <a:lum bright="2000"/>
                </a:blip>
                <a:srcRect/>
                <a:stretch>
                  <a:fillRect/>
                </a:stretch>
              </p:blipFill>
              <p:spPr bwMode="auto">
                <a:xfrm>
                  <a:off x="4749" y="1728"/>
                  <a:ext cx="627" cy="609"/>
                </a:xfrm>
                <a:prstGeom prst="rect">
                  <a:avLst/>
                </a:prstGeom>
                <a:noFill/>
                <a:ln w="9525">
                  <a:noFill/>
                  <a:miter lim="800000"/>
                  <a:headEnd/>
                  <a:tailEnd/>
                </a:ln>
              </p:spPr>
            </p:pic>
            <p:sp>
              <p:nvSpPr>
                <p:cNvPr id="31759" name="Text Box 52"/>
                <p:cNvSpPr txBox="1">
                  <a:spLocks noChangeArrowheads="1"/>
                </p:cNvSpPr>
                <p:nvPr/>
              </p:nvSpPr>
              <p:spPr bwMode="auto">
                <a:xfrm>
                  <a:off x="4156" y="2191"/>
                  <a:ext cx="702" cy="303"/>
                </a:xfrm>
                <a:prstGeom prst="rect">
                  <a:avLst/>
                </a:prstGeom>
                <a:noFill/>
                <a:ln w="12700">
                  <a:noFill/>
                  <a:miter lim="800000"/>
                  <a:headEnd/>
                  <a:tailEnd/>
                </a:ln>
              </p:spPr>
              <p:txBody>
                <a:bodyPr wrap="none" anchor="ctr">
                  <a:prstTxWarp prst="textNoShape">
                    <a:avLst/>
                  </a:prstTxWarp>
                  <a:spAutoFit/>
                </a:bodyPr>
                <a:lstStyle/>
                <a:p>
                  <a:pPr algn="ctr"/>
                  <a:r>
                    <a:rPr lang="en-US" sz="2200"/>
                    <a:t>Folding</a:t>
                  </a:r>
                </a:p>
              </p:txBody>
            </p:sp>
          </p:grpSp>
        </p:grpSp>
        <p:sp>
          <p:nvSpPr>
            <p:cNvPr id="31751" name="Text Box 53"/>
            <p:cNvSpPr txBox="1">
              <a:spLocks noChangeArrowheads="1"/>
            </p:cNvSpPr>
            <p:nvPr/>
          </p:nvSpPr>
          <p:spPr bwMode="auto">
            <a:xfrm>
              <a:off x="452" y="514"/>
              <a:ext cx="1194" cy="459"/>
            </a:xfrm>
            <a:prstGeom prst="rect">
              <a:avLst/>
            </a:prstGeom>
            <a:noFill/>
            <a:ln w="25400">
              <a:noFill/>
              <a:miter lim="800000"/>
              <a:headEnd/>
              <a:tailEnd/>
            </a:ln>
          </p:spPr>
          <p:txBody>
            <a:bodyPr>
              <a:prstTxWarp prst="textNoShape">
                <a:avLst/>
              </a:prstTxWarp>
              <a:spAutoFit/>
            </a:bodyPr>
            <a:lstStyle/>
            <a:p>
              <a:r>
                <a:rPr kumimoji="1" lang="en-US" sz="3600">
                  <a:solidFill>
                    <a:srgbClr val="FF0000"/>
                  </a:solidFill>
                </a:rPr>
                <a:t>Fitness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9138" y="488950"/>
            <a:ext cx="7772400" cy="4610100"/>
            <a:chOff x="453" y="308"/>
            <a:chExt cx="4896" cy="2904"/>
          </a:xfrm>
        </p:grpSpPr>
        <p:sp>
          <p:nvSpPr>
            <p:cNvPr id="32807" name="AutoShape 3"/>
            <p:cNvSpPr>
              <a:spLocks noChangeArrowheads="1"/>
            </p:cNvSpPr>
            <p:nvPr/>
          </p:nvSpPr>
          <p:spPr bwMode="auto">
            <a:xfrm flipH="1">
              <a:off x="453" y="308"/>
              <a:ext cx="4896" cy="816"/>
            </a:xfrm>
            <a:prstGeom prst="rightArrow">
              <a:avLst>
                <a:gd name="adj1" fmla="val 50000"/>
                <a:gd name="adj2" fmla="val 150000"/>
              </a:avLst>
            </a:prstGeom>
            <a:solidFill>
              <a:srgbClr val="003366"/>
            </a:solidFill>
            <a:ln w="25400">
              <a:solidFill>
                <a:srgbClr val="003366"/>
              </a:solidFill>
              <a:miter lim="800000"/>
              <a:headEnd/>
              <a:tailEnd/>
            </a:ln>
          </p:spPr>
          <p:txBody>
            <a:bodyPr wrap="none" anchor="ctr">
              <a:prstTxWarp prst="textNoShape">
                <a:avLst/>
              </a:prstTxWarp>
            </a:bodyPr>
            <a:lstStyle/>
            <a:p>
              <a:endParaRPr lang="en-US"/>
            </a:p>
          </p:txBody>
        </p:sp>
        <p:sp>
          <p:nvSpPr>
            <p:cNvPr id="32808" name="Text Box 4"/>
            <p:cNvSpPr txBox="1">
              <a:spLocks noChangeArrowheads="1"/>
            </p:cNvSpPr>
            <p:nvPr/>
          </p:nvSpPr>
          <p:spPr bwMode="auto">
            <a:xfrm>
              <a:off x="1920" y="514"/>
              <a:ext cx="1500" cy="459"/>
            </a:xfrm>
            <a:prstGeom prst="rect">
              <a:avLst/>
            </a:prstGeom>
            <a:noFill/>
            <a:ln w="25400">
              <a:noFill/>
              <a:miter lim="800000"/>
              <a:headEnd/>
              <a:tailEnd/>
            </a:ln>
          </p:spPr>
          <p:txBody>
            <a:bodyPr>
              <a:prstTxWarp prst="textNoShape">
                <a:avLst/>
              </a:prstTxWarp>
              <a:spAutoFit/>
            </a:bodyPr>
            <a:lstStyle/>
            <a:p>
              <a:pPr algn="ctr"/>
              <a:r>
                <a:rPr kumimoji="1" lang="en-US" sz="3600">
                  <a:solidFill>
                    <a:srgbClr val="FF0000"/>
                  </a:solidFill>
                </a:rPr>
                <a:t>Model</a:t>
              </a:r>
            </a:p>
          </p:txBody>
        </p:sp>
        <p:grpSp>
          <p:nvGrpSpPr>
            <p:cNvPr id="32809" name="Group 5"/>
            <p:cNvGrpSpPr>
              <a:grpSpLocks/>
            </p:cNvGrpSpPr>
            <p:nvPr/>
          </p:nvGrpSpPr>
          <p:grpSpPr bwMode="auto">
            <a:xfrm>
              <a:off x="2037" y="1316"/>
              <a:ext cx="1728" cy="1896"/>
              <a:chOff x="2208" y="1104"/>
              <a:chExt cx="1728" cy="1896"/>
            </a:xfrm>
          </p:grpSpPr>
          <p:grpSp>
            <p:nvGrpSpPr>
              <p:cNvPr id="32811" name="Group 6"/>
              <p:cNvGrpSpPr>
                <a:grpSpLocks/>
              </p:cNvGrpSpPr>
              <p:nvPr/>
            </p:nvGrpSpPr>
            <p:grpSpPr bwMode="auto">
              <a:xfrm>
                <a:off x="2208" y="1181"/>
                <a:ext cx="1728" cy="1819"/>
                <a:chOff x="528" y="1157"/>
                <a:chExt cx="1728" cy="1819"/>
              </a:xfrm>
            </p:grpSpPr>
            <p:grpSp>
              <p:nvGrpSpPr>
                <p:cNvPr id="32813" name="Group 7"/>
                <p:cNvGrpSpPr>
                  <a:grpSpLocks/>
                </p:cNvGrpSpPr>
                <p:nvPr/>
              </p:nvGrpSpPr>
              <p:grpSpPr bwMode="auto">
                <a:xfrm>
                  <a:off x="528" y="1157"/>
                  <a:ext cx="1728" cy="1819"/>
                  <a:chOff x="528" y="1157"/>
                  <a:chExt cx="1728" cy="1819"/>
                </a:xfrm>
              </p:grpSpPr>
              <p:grpSp>
                <p:nvGrpSpPr>
                  <p:cNvPr id="32815" name="Group 8"/>
                  <p:cNvGrpSpPr>
                    <a:grpSpLocks/>
                  </p:cNvGrpSpPr>
                  <p:nvPr/>
                </p:nvGrpSpPr>
                <p:grpSpPr bwMode="auto">
                  <a:xfrm>
                    <a:off x="528" y="1157"/>
                    <a:ext cx="1560" cy="1819"/>
                    <a:chOff x="528" y="1157"/>
                    <a:chExt cx="1560" cy="1819"/>
                  </a:xfrm>
                </p:grpSpPr>
                <p:sp useBgFill="1">
                  <p:nvSpPr>
                    <p:cNvPr id="32817" name="Rectangle 9"/>
                    <p:cNvSpPr>
                      <a:spLocks noChangeArrowheads="1"/>
                    </p:cNvSpPr>
                    <p:nvPr/>
                  </p:nvSpPr>
                  <p:spPr bwMode="auto">
                    <a:xfrm>
                      <a:off x="1320" y="2496"/>
                      <a:ext cx="768" cy="480"/>
                    </a:xfrm>
                    <a:prstGeom prst="rect">
                      <a:avLst/>
                    </a:prstGeom>
                    <a:ln w="25400">
                      <a:noFill/>
                      <a:miter lim="800000"/>
                      <a:headEnd/>
                      <a:tailEnd/>
                    </a:ln>
                  </p:spPr>
                  <p:txBody>
                    <a:bodyPr wrap="none" anchor="ctr">
                      <a:prstTxWarp prst="textNoShape">
                        <a:avLst/>
                      </a:prstTxWarp>
                    </a:bodyPr>
                    <a:lstStyle/>
                    <a:p>
                      <a:endParaRPr lang="en-US"/>
                    </a:p>
                  </p:txBody>
                </p:sp>
                <p:grpSp>
                  <p:nvGrpSpPr>
                    <p:cNvPr id="32818" name="Group 10"/>
                    <p:cNvGrpSpPr>
                      <a:grpSpLocks/>
                    </p:cNvGrpSpPr>
                    <p:nvPr/>
                  </p:nvGrpSpPr>
                  <p:grpSpPr bwMode="auto">
                    <a:xfrm>
                      <a:off x="528" y="1157"/>
                      <a:ext cx="1543" cy="1757"/>
                      <a:chOff x="528" y="1157"/>
                      <a:chExt cx="1543" cy="1757"/>
                    </a:xfrm>
                  </p:grpSpPr>
                  <p:graphicFrame>
                    <p:nvGraphicFramePr>
                      <p:cNvPr id="32770" name="Object 2"/>
                      <p:cNvGraphicFramePr>
                        <a:graphicFrameLocks noChangeAspect="1"/>
                      </p:cNvGraphicFramePr>
                      <p:nvPr/>
                    </p:nvGraphicFramePr>
                    <p:xfrm>
                      <a:off x="624" y="1776"/>
                      <a:ext cx="1447" cy="1138"/>
                    </p:xfrm>
                    <a:graphic>
                      <a:graphicData uri="http://schemas.openxmlformats.org/presentationml/2006/ole">
                        <p:oleObj spid="_x0000_s32770" name="Clip" r:id="rId3" imgW="4000320" imgH="3147840" progId="MS_ClipArt_Gallery.5">
                          <p:embed/>
                        </p:oleObj>
                      </a:graphicData>
                    </a:graphic>
                  </p:graphicFrame>
                  <p:sp>
                    <p:nvSpPr>
                      <p:cNvPr id="32819" name="Text Box 12"/>
                      <p:cNvSpPr txBox="1">
                        <a:spLocks noChangeArrowheads="1"/>
                      </p:cNvSpPr>
                      <p:nvPr/>
                    </p:nvSpPr>
                    <p:spPr bwMode="auto">
                      <a:xfrm>
                        <a:off x="528" y="1157"/>
                        <a:ext cx="1093" cy="682"/>
                      </a:xfrm>
                      <a:prstGeom prst="rect">
                        <a:avLst/>
                      </a:prstGeom>
                      <a:noFill/>
                      <a:ln w="25400">
                        <a:noFill/>
                        <a:miter lim="800000"/>
                        <a:headEnd/>
                        <a:tailEnd/>
                      </a:ln>
                    </p:spPr>
                    <p:txBody>
                      <a:bodyPr wrap="none" anchor="ctr">
                        <a:prstTxWarp prst="textNoShape">
                          <a:avLst/>
                        </a:prstTxWarp>
                        <a:spAutoFit/>
                      </a:bodyPr>
                      <a:lstStyle/>
                      <a:p>
                        <a:pPr algn="ctr"/>
                        <a:r>
                          <a:rPr lang="en-US" sz="2800"/>
                          <a:t>Selective</a:t>
                        </a:r>
                      </a:p>
                      <a:p>
                        <a:pPr algn="ctr"/>
                        <a:r>
                          <a:rPr lang="en-US" sz="2800"/>
                          <a:t>Pressure</a:t>
                        </a:r>
                      </a:p>
                    </p:txBody>
                  </p:sp>
                </p:grpSp>
              </p:grpSp>
              <p:sp useBgFill="1">
                <p:nvSpPr>
                  <p:cNvPr id="32816" name="Rectangle 13"/>
                  <p:cNvSpPr>
                    <a:spLocks noChangeArrowheads="1"/>
                  </p:cNvSpPr>
                  <p:nvPr/>
                </p:nvSpPr>
                <p:spPr bwMode="auto">
                  <a:xfrm>
                    <a:off x="1296" y="2208"/>
                    <a:ext cx="960" cy="720"/>
                  </a:xfrm>
                  <a:prstGeom prst="rect">
                    <a:avLst/>
                  </a:prstGeom>
                  <a:ln w="25400">
                    <a:noFill/>
                    <a:miter lim="800000"/>
                    <a:headEnd/>
                    <a:tailEnd/>
                  </a:ln>
                </p:spPr>
                <p:txBody>
                  <a:bodyPr wrap="none" anchor="ctr">
                    <a:prstTxWarp prst="textNoShape">
                      <a:avLst/>
                    </a:prstTxWarp>
                  </a:bodyPr>
                  <a:lstStyle/>
                  <a:p>
                    <a:endParaRPr lang="en-US"/>
                  </a:p>
                </p:txBody>
              </p:sp>
            </p:grpSp>
            <p:sp useBgFill="1">
              <p:nvSpPr>
                <p:cNvPr id="32814" name="Rectangle 14"/>
                <p:cNvSpPr>
                  <a:spLocks noChangeArrowheads="1"/>
                </p:cNvSpPr>
                <p:nvPr/>
              </p:nvSpPr>
              <p:spPr bwMode="auto">
                <a:xfrm>
                  <a:off x="1536" y="1920"/>
                  <a:ext cx="720" cy="864"/>
                </a:xfrm>
                <a:prstGeom prst="rect">
                  <a:avLst/>
                </a:prstGeom>
                <a:ln w="25400">
                  <a:noFill/>
                  <a:miter lim="800000"/>
                  <a:headEnd/>
                  <a:tailEnd/>
                </a:ln>
              </p:spPr>
              <p:txBody>
                <a:bodyPr wrap="none" anchor="ctr">
                  <a:prstTxWarp prst="textNoShape">
                    <a:avLst/>
                  </a:prstTxWarp>
                </a:bodyPr>
                <a:lstStyle/>
                <a:p>
                  <a:endParaRPr lang="en-US"/>
                </a:p>
              </p:txBody>
            </p:sp>
          </p:grpSp>
          <p:sp useBgFill="1">
            <p:nvSpPr>
              <p:cNvPr id="32812" name="Rectangle 15"/>
              <p:cNvSpPr>
                <a:spLocks noChangeArrowheads="1"/>
              </p:cNvSpPr>
              <p:nvPr/>
            </p:nvSpPr>
            <p:spPr bwMode="auto">
              <a:xfrm>
                <a:off x="2208" y="1104"/>
                <a:ext cx="1056" cy="672"/>
              </a:xfrm>
              <a:prstGeom prst="rect">
                <a:avLst/>
              </a:prstGeom>
              <a:ln w="25400">
                <a:noFill/>
                <a:miter lim="800000"/>
                <a:headEnd/>
                <a:tailEnd/>
              </a:ln>
            </p:spPr>
            <p:txBody>
              <a:bodyPr wrap="none" anchor="ctr">
                <a:prstTxWarp prst="textNoShape">
                  <a:avLst/>
                </a:prstTxWarp>
              </a:bodyPr>
              <a:lstStyle/>
              <a:p>
                <a:endParaRPr lang="en-US"/>
              </a:p>
            </p:txBody>
          </p:sp>
        </p:grpSp>
        <p:sp>
          <p:nvSpPr>
            <p:cNvPr id="32810" name="AutoShape 16"/>
            <p:cNvSpPr>
              <a:spLocks/>
            </p:cNvSpPr>
            <p:nvPr/>
          </p:nvSpPr>
          <p:spPr bwMode="auto">
            <a:xfrm flipH="1">
              <a:off x="2925" y="1940"/>
              <a:ext cx="432" cy="1152"/>
            </a:xfrm>
            <a:prstGeom prst="rightBrace">
              <a:avLst>
                <a:gd name="adj1" fmla="val 22222"/>
                <a:gd name="adj2" fmla="val 50000"/>
              </a:avLst>
            </a:prstGeom>
            <a:noFill/>
            <a:ln w="25400">
              <a:solidFill>
                <a:schemeClr val="tx1"/>
              </a:solidFill>
              <a:round/>
              <a:headEnd/>
              <a:tailEnd/>
            </a:ln>
          </p:spPr>
          <p:txBody>
            <a:bodyPr wrap="none" anchor="ctr">
              <a:prstTxWarp prst="textNoShape">
                <a:avLst/>
              </a:prstTxWarp>
            </a:bodyPr>
            <a:lstStyle/>
            <a:p>
              <a:endParaRPr lang="en-US"/>
            </a:p>
          </p:txBody>
        </p:sp>
      </p:grpSp>
      <p:grpSp>
        <p:nvGrpSpPr>
          <p:cNvPr id="32772" name="Group 17"/>
          <p:cNvGrpSpPr>
            <a:grpSpLocks/>
          </p:cNvGrpSpPr>
          <p:nvPr/>
        </p:nvGrpSpPr>
        <p:grpSpPr bwMode="auto">
          <a:xfrm>
            <a:off x="5222875" y="812800"/>
            <a:ext cx="3725863" cy="3935413"/>
            <a:chOff x="3290" y="512"/>
            <a:chExt cx="2347" cy="2479"/>
          </a:xfrm>
        </p:grpSpPr>
        <p:sp>
          <p:nvSpPr>
            <p:cNvPr id="32805" name="Text Box 18"/>
            <p:cNvSpPr txBox="1">
              <a:spLocks noChangeArrowheads="1"/>
            </p:cNvSpPr>
            <p:nvPr/>
          </p:nvSpPr>
          <p:spPr bwMode="auto">
            <a:xfrm>
              <a:off x="3669" y="512"/>
              <a:ext cx="1776" cy="459"/>
            </a:xfrm>
            <a:prstGeom prst="rect">
              <a:avLst/>
            </a:prstGeom>
            <a:noFill/>
            <a:ln w="25400">
              <a:noFill/>
              <a:miter lim="800000"/>
              <a:headEnd/>
              <a:tailEnd/>
            </a:ln>
          </p:spPr>
          <p:txBody>
            <a:bodyPr>
              <a:prstTxWarp prst="textNoShape">
                <a:avLst/>
              </a:prstTxWarp>
              <a:spAutoFit/>
            </a:bodyPr>
            <a:lstStyle/>
            <a:p>
              <a:pPr algn="ctr"/>
              <a:r>
                <a:rPr kumimoji="1" lang="en-US" sz="3600">
                  <a:solidFill>
                    <a:srgbClr val="FF0000"/>
                  </a:solidFill>
                </a:rPr>
                <a:t>Data</a:t>
              </a:r>
            </a:p>
          </p:txBody>
        </p:sp>
        <p:sp>
          <p:nvSpPr>
            <p:cNvPr id="32806" name="Text Box 19"/>
            <p:cNvSpPr txBox="1">
              <a:spLocks noChangeArrowheads="1"/>
            </p:cNvSpPr>
            <p:nvPr/>
          </p:nvSpPr>
          <p:spPr bwMode="auto">
            <a:xfrm>
              <a:off x="3290" y="2041"/>
              <a:ext cx="2347" cy="950"/>
            </a:xfrm>
            <a:prstGeom prst="rect">
              <a:avLst/>
            </a:prstGeom>
            <a:noFill/>
            <a:ln w="25400">
              <a:noFill/>
              <a:miter lim="800000"/>
              <a:headEnd/>
              <a:tailEnd type="none" w="lg" len="lg"/>
            </a:ln>
          </p:spPr>
          <p:txBody>
            <a:bodyPr wrap="none" anchor="ctr">
              <a:prstTxWarp prst="textNoShape">
                <a:avLst/>
              </a:prstTxWarp>
              <a:spAutoFit/>
            </a:bodyPr>
            <a:lstStyle/>
            <a:p>
              <a:pPr>
                <a:tabLst>
                  <a:tab pos="1198563" algn="l"/>
                </a:tabLst>
              </a:pPr>
              <a:r>
                <a:rPr lang="en-US" sz="2000">
                  <a:solidFill>
                    <a:srgbClr val="00FFCC"/>
                  </a:solidFill>
                </a:rPr>
                <a:t>Mouse:	…</a:t>
              </a:r>
              <a:r>
                <a:rPr lang="en-US" sz="2000" b="1">
                  <a:solidFill>
                    <a:srgbClr val="00FFCC"/>
                  </a:solidFill>
                  <a:latin typeface="Courier New" charset="0"/>
                </a:rPr>
                <a:t>TLSPGLKIVSNPL</a:t>
              </a:r>
              <a:r>
                <a:rPr lang="en-US" sz="2000">
                  <a:solidFill>
                    <a:srgbClr val="00FFCC"/>
                  </a:solidFill>
                </a:rPr>
                <a:t>…</a:t>
              </a:r>
            </a:p>
            <a:p>
              <a:pPr>
                <a:tabLst>
                  <a:tab pos="1198563" algn="l"/>
                </a:tabLst>
              </a:pPr>
              <a:r>
                <a:rPr lang="en-US" sz="2000">
                  <a:solidFill>
                    <a:srgbClr val="00FFCC"/>
                  </a:solidFill>
                </a:rPr>
                <a:t>Rat:	…</a:t>
              </a:r>
              <a:r>
                <a:rPr lang="en-US" sz="2000" b="1">
                  <a:solidFill>
                    <a:srgbClr val="00FFCC"/>
                  </a:solidFill>
                  <a:latin typeface="Courier New" charset="0"/>
                </a:rPr>
                <a:t>TLTPGLKLVSDTL</a:t>
              </a:r>
              <a:r>
                <a:rPr lang="en-US" sz="2000">
                  <a:solidFill>
                    <a:srgbClr val="00FFCC"/>
                  </a:solidFill>
                </a:rPr>
                <a:t>…</a:t>
              </a:r>
            </a:p>
            <a:p>
              <a:pPr>
                <a:tabLst>
                  <a:tab pos="1198563" algn="l"/>
                </a:tabLst>
              </a:pPr>
              <a:r>
                <a:rPr lang="en-US" sz="2000">
                  <a:solidFill>
                    <a:srgbClr val="00FFCC"/>
                  </a:solidFill>
                </a:rPr>
                <a:t>Baboon:	…</a:t>
              </a:r>
              <a:r>
                <a:rPr lang="en-US" sz="2000" b="1">
                  <a:solidFill>
                    <a:srgbClr val="00FFCC"/>
                  </a:solidFill>
                  <a:latin typeface="Courier New" charset="0"/>
                </a:rPr>
                <a:t>TVSPGLRIVSDGV</a:t>
              </a:r>
              <a:r>
                <a:rPr lang="en-US" sz="2000">
                  <a:solidFill>
                    <a:srgbClr val="00FFCC"/>
                  </a:solidFill>
                </a:rPr>
                <a:t>…</a:t>
              </a:r>
            </a:p>
            <a:p>
              <a:pPr>
                <a:tabLst>
                  <a:tab pos="1198563" algn="l"/>
                </a:tabLst>
              </a:pPr>
              <a:r>
                <a:rPr lang="en-US" sz="2000">
                  <a:solidFill>
                    <a:srgbClr val="00FFCC"/>
                  </a:solidFill>
                </a:rPr>
                <a:t>Chimp:	…</a:t>
              </a:r>
              <a:r>
                <a:rPr lang="en-US" sz="2000" b="1">
                  <a:solidFill>
                    <a:srgbClr val="00FFCC"/>
                  </a:solidFill>
                  <a:latin typeface="Courier New" charset="0"/>
                </a:rPr>
                <a:t>TISPGLVIVSENL</a:t>
              </a:r>
              <a:r>
                <a:rPr lang="en-US" sz="2000">
                  <a:solidFill>
                    <a:srgbClr val="00FFCC"/>
                  </a:solidFill>
                </a:rPr>
                <a:t>...</a:t>
              </a:r>
            </a:p>
          </p:txBody>
        </p:sp>
      </p:grpSp>
      <p:grpSp>
        <p:nvGrpSpPr>
          <p:cNvPr id="9" name="Group 20"/>
          <p:cNvGrpSpPr>
            <a:grpSpLocks/>
          </p:cNvGrpSpPr>
          <p:nvPr/>
        </p:nvGrpSpPr>
        <p:grpSpPr bwMode="auto">
          <a:xfrm>
            <a:off x="0" y="815975"/>
            <a:ext cx="3429000" cy="5540375"/>
            <a:chOff x="0" y="514"/>
            <a:chExt cx="2160" cy="3490"/>
          </a:xfrm>
        </p:grpSpPr>
        <p:sp>
          <p:nvSpPr>
            <p:cNvPr id="32774" name="AutoShape 21"/>
            <p:cNvSpPr>
              <a:spLocks/>
            </p:cNvSpPr>
            <p:nvPr/>
          </p:nvSpPr>
          <p:spPr bwMode="auto">
            <a:xfrm>
              <a:off x="1645" y="1028"/>
              <a:ext cx="432" cy="2976"/>
            </a:xfrm>
            <a:prstGeom prst="rightBrace">
              <a:avLst>
                <a:gd name="adj1" fmla="val 57407"/>
                <a:gd name="adj2" fmla="val 50000"/>
              </a:avLst>
            </a:prstGeom>
            <a:noFill/>
            <a:ln w="25400">
              <a:solidFill>
                <a:schemeClr val="tx1"/>
              </a:solidFill>
              <a:round/>
              <a:headEnd/>
              <a:tailEnd/>
            </a:ln>
          </p:spPr>
          <p:txBody>
            <a:bodyPr wrap="none" anchor="ctr">
              <a:prstTxWarp prst="textNoShape">
                <a:avLst/>
              </a:prstTxWarp>
            </a:bodyPr>
            <a:lstStyle/>
            <a:p>
              <a:endParaRPr lang="en-US"/>
            </a:p>
          </p:txBody>
        </p:sp>
        <p:grpSp>
          <p:nvGrpSpPr>
            <p:cNvPr id="32775" name="Group 22"/>
            <p:cNvGrpSpPr>
              <a:grpSpLocks/>
            </p:cNvGrpSpPr>
            <p:nvPr/>
          </p:nvGrpSpPr>
          <p:grpSpPr bwMode="auto">
            <a:xfrm>
              <a:off x="213" y="1154"/>
              <a:ext cx="1536" cy="2744"/>
              <a:chOff x="384" y="816"/>
              <a:chExt cx="1536" cy="2744"/>
            </a:xfrm>
          </p:grpSpPr>
          <p:grpSp>
            <p:nvGrpSpPr>
              <p:cNvPr id="32777" name="Group 23"/>
              <p:cNvGrpSpPr>
                <a:grpSpLocks/>
              </p:cNvGrpSpPr>
              <p:nvPr/>
            </p:nvGrpSpPr>
            <p:grpSpPr bwMode="auto">
              <a:xfrm>
                <a:off x="528" y="1776"/>
                <a:ext cx="1159" cy="968"/>
                <a:chOff x="3456" y="1625"/>
                <a:chExt cx="1159" cy="968"/>
              </a:xfrm>
            </p:grpSpPr>
            <p:grpSp>
              <p:nvGrpSpPr>
                <p:cNvPr id="32796" name="Group 24"/>
                <p:cNvGrpSpPr>
                  <a:grpSpLocks/>
                </p:cNvGrpSpPr>
                <p:nvPr/>
              </p:nvGrpSpPr>
              <p:grpSpPr bwMode="auto">
                <a:xfrm>
                  <a:off x="3456" y="1625"/>
                  <a:ext cx="1159" cy="746"/>
                  <a:chOff x="3456" y="1625"/>
                  <a:chExt cx="1159" cy="746"/>
                </a:xfrm>
              </p:grpSpPr>
              <p:pic>
                <p:nvPicPr>
                  <p:cNvPr id="32799" name="Picture 25" descr="C:\translation.jpg"/>
                  <p:cNvPicPr>
                    <a:picLocks noChangeAspect="1" noChangeArrowheads="1"/>
                  </p:cNvPicPr>
                  <p:nvPr/>
                </p:nvPicPr>
                <p:blipFill>
                  <a:blip r:embed="rId4">
                    <a:lum contrast="-4000"/>
                  </a:blip>
                  <a:srcRect/>
                  <a:stretch>
                    <a:fillRect/>
                  </a:stretch>
                </p:blipFill>
                <p:spPr bwMode="auto">
                  <a:xfrm>
                    <a:off x="3456" y="1719"/>
                    <a:ext cx="562" cy="420"/>
                  </a:xfrm>
                  <a:prstGeom prst="rect">
                    <a:avLst/>
                  </a:prstGeom>
                  <a:noFill/>
                  <a:ln w="9525">
                    <a:noFill/>
                    <a:miter lim="800000"/>
                    <a:headEnd/>
                    <a:tailEnd/>
                  </a:ln>
                </p:spPr>
              </p:pic>
              <p:sp useBgFill="1">
                <p:nvSpPr>
                  <p:cNvPr id="32800" name="Rectangle 26"/>
                  <p:cNvSpPr>
                    <a:spLocks noChangeArrowheads="1"/>
                  </p:cNvSpPr>
                  <p:nvPr/>
                </p:nvSpPr>
                <p:spPr bwMode="auto">
                  <a:xfrm>
                    <a:off x="3640" y="1950"/>
                    <a:ext cx="389" cy="213"/>
                  </a:xfrm>
                  <a:prstGeom prst="rect">
                    <a:avLst/>
                  </a:prstGeom>
                  <a:ln w="38100">
                    <a:noFill/>
                    <a:miter lim="800000"/>
                    <a:headEnd/>
                    <a:tailEnd/>
                  </a:ln>
                </p:spPr>
                <p:txBody>
                  <a:bodyPr wrap="none" anchor="ctr">
                    <a:prstTxWarp prst="textNoShape">
                      <a:avLst/>
                    </a:prstTxWarp>
                  </a:bodyPr>
                  <a:lstStyle/>
                  <a:p>
                    <a:endParaRPr lang="en-US"/>
                  </a:p>
                </p:txBody>
              </p:sp>
              <p:sp>
                <p:nvSpPr>
                  <p:cNvPr id="32801" name="AutoShape 27"/>
                  <p:cNvSpPr>
                    <a:spLocks noChangeArrowheads="1"/>
                  </p:cNvSpPr>
                  <p:nvPr/>
                </p:nvSpPr>
                <p:spPr bwMode="auto">
                  <a:xfrm>
                    <a:off x="3888" y="1779"/>
                    <a:ext cx="227" cy="77"/>
                  </a:xfrm>
                  <a:prstGeom prst="rightArrow">
                    <a:avLst>
                      <a:gd name="adj1" fmla="val 50000"/>
                      <a:gd name="adj2" fmla="val 73701"/>
                    </a:avLst>
                  </a:prstGeom>
                  <a:solidFill>
                    <a:srgbClr val="FFFF00"/>
                  </a:solidFill>
                  <a:ln w="38100">
                    <a:solidFill>
                      <a:schemeClr val="tx1"/>
                    </a:solidFill>
                    <a:miter lim="800000"/>
                    <a:headEnd/>
                    <a:tailEnd/>
                  </a:ln>
                </p:spPr>
                <p:txBody>
                  <a:bodyPr wrap="none" anchor="ctr">
                    <a:prstTxWarp prst="textNoShape">
                      <a:avLst/>
                    </a:prstTxWarp>
                  </a:bodyPr>
                  <a:lstStyle/>
                  <a:p>
                    <a:endParaRPr lang="en-US"/>
                  </a:p>
                </p:txBody>
              </p:sp>
              <p:sp>
                <p:nvSpPr>
                  <p:cNvPr id="32802" name="Text Box 28"/>
                  <p:cNvSpPr txBox="1">
                    <a:spLocks noChangeArrowheads="1"/>
                  </p:cNvSpPr>
                  <p:nvPr/>
                </p:nvSpPr>
                <p:spPr bwMode="auto">
                  <a:xfrm>
                    <a:off x="3552" y="2045"/>
                    <a:ext cx="902" cy="326"/>
                  </a:xfrm>
                  <a:prstGeom prst="rect">
                    <a:avLst/>
                  </a:prstGeom>
                  <a:noFill/>
                  <a:ln w="12700">
                    <a:noFill/>
                    <a:miter lim="800000"/>
                    <a:headEnd/>
                    <a:tailEnd/>
                  </a:ln>
                </p:spPr>
                <p:txBody>
                  <a:bodyPr wrap="none" anchor="ctr">
                    <a:prstTxWarp prst="textNoShape">
                      <a:avLst/>
                    </a:prstTxWarp>
                    <a:spAutoFit/>
                  </a:bodyPr>
                  <a:lstStyle/>
                  <a:p>
                    <a:pPr algn="ctr"/>
                    <a:r>
                      <a:rPr lang="en-US"/>
                      <a:t>Stability</a:t>
                    </a:r>
                  </a:p>
                </p:txBody>
              </p:sp>
              <p:pic>
                <p:nvPicPr>
                  <p:cNvPr id="32803" name="Picture 29" descr="C:\protein.jpg"/>
                  <p:cNvPicPr>
                    <a:picLocks noChangeAspect="1" noChangeArrowheads="1"/>
                  </p:cNvPicPr>
                  <p:nvPr/>
                </p:nvPicPr>
                <p:blipFill>
                  <a:blip r:embed="rId5">
                    <a:lum bright="2000"/>
                  </a:blip>
                  <a:srcRect/>
                  <a:stretch>
                    <a:fillRect/>
                  </a:stretch>
                </p:blipFill>
                <p:spPr bwMode="auto">
                  <a:xfrm>
                    <a:off x="4126" y="1625"/>
                    <a:ext cx="489" cy="402"/>
                  </a:xfrm>
                  <a:prstGeom prst="rect">
                    <a:avLst/>
                  </a:prstGeom>
                  <a:noFill/>
                  <a:ln w="9525">
                    <a:noFill/>
                    <a:miter lim="800000"/>
                    <a:headEnd/>
                    <a:tailEnd/>
                  </a:ln>
                </p:spPr>
              </p:pic>
              <p:sp>
                <p:nvSpPr>
                  <p:cNvPr id="32804" name="Line 30"/>
                  <p:cNvSpPr>
                    <a:spLocks noChangeShapeType="1"/>
                  </p:cNvSpPr>
                  <p:nvPr/>
                </p:nvSpPr>
                <p:spPr bwMode="auto">
                  <a:xfrm flipH="1">
                    <a:off x="3891" y="1915"/>
                    <a:ext cx="207" cy="0"/>
                  </a:xfrm>
                  <a:prstGeom prst="line">
                    <a:avLst/>
                  </a:prstGeom>
                  <a:noFill/>
                  <a:ln w="25400">
                    <a:solidFill>
                      <a:schemeClr val="tx1"/>
                    </a:solidFill>
                    <a:round/>
                    <a:headEnd/>
                    <a:tailEnd type="triangle" w="med" len="lg"/>
                  </a:ln>
                </p:spPr>
                <p:txBody>
                  <a:bodyPr wrap="none" anchor="ctr">
                    <a:prstTxWarp prst="textNoShape">
                      <a:avLst/>
                    </a:prstTxWarp>
                  </a:bodyPr>
                  <a:lstStyle/>
                  <a:p>
                    <a:endParaRPr lang="en-US"/>
                  </a:p>
                </p:txBody>
              </p:sp>
            </p:grpSp>
            <p:sp useBgFill="1">
              <p:nvSpPr>
                <p:cNvPr id="32797" name="Rectangle 31"/>
                <p:cNvSpPr>
                  <a:spLocks noChangeArrowheads="1"/>
                </p:cNvSpPr>
                <p:nvPr/>
              </p:nvSpPr>
              <p:spPr bwMode="auto">
                <a:xfrm>
                  <a:off x="3792" y="2387"/>
                  <a:ext cx="269" cy="206"/>
                </a:xfrm>
                <a:prstGeom prst="rect">
                  <a:avLst/>
                </a:prstGeom>
                <a:ln w="25400">
                  <a:noFill/>
                  <a:miter lim="800000"/>
                  <a:headEnd/>
                  <a:tailEnd type="none" w="lg" len="lg"/>
                </a:ln>
              </p:spPr>
              <p:txBody>
                <a:bodyPr wrap="none" anchor="ctr">
                  <a:prstTxWarp prst="textNoShape">
                    <a:avLst/>
                  </a:prstTxWarp>
                </a:bodyPr>
                <a:lstStyle/>
                <a:p>
                  <a:endParaRPr lang="en-US"/>
                </a:p>
              </p:txBody>
            </p:sp>
            <p:sp useBgFill="1">
              <p:nvSpPr>
                <p:cNvPr id="32798" name="Rectangle 32"/>
                <p:cNvSpPr>
                  <a:spLocks noChangeArrowheads="1"/>
                </p:cNvSpPr>
                <p:nvPr/>
              </p:nvSpPr>
              <p:spPr bwMode="auto">
                <a:xfrm>
                  <a:off x="4020" y="2407"/>
                  <a:ext cx="186" cy="104"/>
                </a:xfrm>
                <a:prstGeom prst="rect">
                  <a:avLst/>
                </a:prstGeom>
                <a:ln w="25400">
                  <a:noFill/>
                  <a:miter lim="800000"/>
                  <a:headEnd/>
                  <a:tailEnd type="none" w="lg" len="lg"/>
                </a:ln>
              </p:spPr>
              <p:txBody>
                <a:bodyPr wrap="none" anchor="ctr">
                  <a:prstTxWarp prst="textNoShape">
                    <a:avLst/>
                  </a:prstTxWarp>
                </a:bodyPr>
                <a:lstStyle/>
                <a:p>
                  <a:endParaRPr lang="en-US"/>
                </a:p>
              </p:txBody>
            </p:sp>
          </p:grpSp>
          <p:grpSp>
            <p:nvGrpSpPr>
              <p:cNvPr id="32778" name="Group 33"/>
              <p:cNvGrpSpPr>
                <a:grpSpLocks/>
              </p:cNvGrpSpPr>
              <p:nvPr/>
            </p:nvGrpSpPr>
            <p:grpSpPr bwMode="auto">
              <a:xfrm>
                <a:off x="384" y="2592"/>
                <a:ext cx="1146" cy="968"/>
                <a:chOff x="384" y="2592"/>
                <a:chExt cx="1146" cy="968"/>
              </a:xfrm>
            </p:grpSpPr>
            <p:pic>
              <p:nvPicPr>
                <p:cNvPr id="32785" name="Picture 34" descr="C:\protein.jpg"/>
                <p:cNvPicPr>
                  <a:picLocks noChangeAspect="1" noChangeArrowheads="1"/>
                </p:cNvPicPr>
                <p:nvPr/>
              </p:nvPicPr>
              <p:blipFill>
                <a:blip r:embed="rId5">
                  <a:lum bright="2000"/>
                </a:blip>
                <a:srcRect/>
                <a:stretch>
                  <a:fillRect/>
                </a:stretch>
              </p:blipFill>
              <p:spPr bwMode="auto">
                <a:xfrm>
                  <a:off x="774" y="2592"/>
                  <a:ext cx="299" cy="254"/>
                </a:xfrm>
                <a:prstGeom prst="rect">
                  <a:avLst/>
                </a:prstGeom>
                <a:noFill/>
                <a:ln w="9525">
                  <a:noFill/>
                  <a:miter lim="800000"/>
                  <a:headEnd/>
                  <a:tailEnd/>
                </a:ln>
              </p:spPr>
            </p:pic>
            <p:sp>
              <p:nvSpPr>
                <p:cNvPr id="32786" name="Arc 35"/>
                <p:cNvSpPr>
                  <a:spLocks/>
                </p:cNvSpPr>
                <p:nvPr/>
              </p:nvSpPr>
              <p:spPr bwMode="auto">
                <a:xfrm>
                  <a:off x="1080" y="2722"/>
                  <a:ext cx="145" cy="3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chemeClr val="tx1"/>
                  </a:solidFill>
                  <a:round/>
                  <a:headEnd/>
                  <a:tailEnd type="none" w="lg" len="lg"/>
                </a:ln>
              </p:spPr>
              <p:txBody>
                <a:bodyPr wrap="none" anchor="ctr">
                  <a:prstTxWarp prst="textNoShape">
                    <a:avLst/>
                  </a:prstTxWarp>
                </a:bodyPr>
                <a:lstStyle/>
                <a:p>
                  <a:endParaRPr lang="en-US"/>
                </a:p>
              </p:txBody>
            </p:sp>
            <p:sp>
              <p:nvSpPr>
                <p:cNvPr id="32787" name="Arc 36"/>
                <p:cNvSpPr>
                  <a:spLocks/>
                </p:cNvSpPr>
                <p:nvPr/>
              </p:nvSpPr>
              <p:spPr bwMode="auto">
                <a:xfrm flipH="1">
                  <a:off x="1225" y="2797"/>
                  <a:ext cx="126" cy="2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chemeClr val="tx1"/>
                  </a:solidFill>
                  <a:round/>
                  <a:headEnd/>
                  <a:tailEnd type="none" w="lg" len="lg"/>
                </a:ln>
              </p:spPr>
              <p:txBody>
                <a:bodyPr wrap="none" anchor="ctr">
                  <a:prstTxWarp prst="textNoShape">
                    <a:avLst/>
                  </a:prstTxWarp>
                </a:bodyPr>
                <a:lstStyle/>
                <a:p>
                  <a:endParaRPr lang="en-US"/>
                </a:p>
              </p:txBody>
            </p:sp>
            <p:sp>
              <p:nvSpPr>
                <p:cNvPr id="32788" name="Arc 37"/>
                <p:cNvSpPr>
                  <a:spLocks/>
                </p:cNvSpPr>
                <p:nvPr/>
              </p:nvSpPr>
              <p:spPr bwMode="auto">
                <a:xfrm flipH="1">
                  <a:off x="1225" y="2927"/>
                  <a:ext cx="126" cy="1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chemeClr val="tx1"/>
                  </a:solidFill>
                  <a:round/>
                  <a:headEnd/>
                  <a:tailEnd type="none" w="lg" len="lg"/>
                </a:ln>
              </p:spPr>
              <p:txBody>
                <a:bodyPr wrap="none" anchor="ctr">
                  <a:prstTxWarp prst="textNoShape">
                    <a:avLst/>
                  </a:prstTxWarp>
                </a:bodyPr>
                <a:lstStyle/>
                <a:p>
                  <a:endParaRPr lang="en-US"/>
                </a:p>
              </p:txBody>
            </p:sp>
            <p:sp>
              <p:nvSpPr>
                <p:cNvPr id="32789" name="Arc 38"/>
                <p:cNvSpPr>
                  <a:spLocks/>
                </p:cNvSpPr>
                <p:nvPr/>
              </p:nvSpPr>
              <p:spPr bwMode="auto">
                <a:xfrm flipV="1">
                  <a:off x="1080" y="3058"/>
                  <a:ext cx="145" cy="3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chemeClr val="tx1"/>
                  </a:solidFill>
                  <a:round/>
                  <a:headEnd type="stealth" w="med" len="med"/>
                  <a:tailEnd type="none" w="lg" len="lg"/>
                </a:ln>
              </p:spPr>
              <p:txBody>
                <a:bodyPr wrap="none" anchor="ctr">
                  <a:prstTxWarp prst="textNoShape">
                    <a:avLst/>
                  </a:prstTxWarp>
                </a:bodyPr>
                <a:lstStyle/>
                <a:p>
                  <a:endParaRPr lang="en-US"/>
                </a:p>
              </p:txBody>
            </p:sp>
            <p:sp>
              <p:nvSpPr>
                <p:cNvPr id="32790" name="Arc 39"/>
                <p:cNvSpPr>
                  <a:spLocks/>
                </p:cNvSpPr>
                <p:nvPr/>
              </p:nvSpPr>
              <p:spPr bwMode="auto">
                <a:xfrm flipH="1" flipV="1">
                  <a:off x="1225" y="3132"/>
                  <a:ext cx="126" cy="2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chemeClr val="tx1"/>
                  </a:solidFill>
                  <a:round/>
                  <a:headEnd type="stealth" w="med" len="med"/>
                  <a:tailEnd type="none" w="lg" len="lg"/>
                </a:ln>
              </p:spPr>
              <p:txBody>
                <a:bodyPr wrap="none" anchor="ctr">
                  <a:prstTxWarp prst="textNoShape">
                    <a:avLst/>
                  </a:prstTxWarp>
                </a:bodyPr>
                <a:lstStyle/>
                <a:p>
                  <a:endParaRPr lang="en-US"/>
                </a:p>
              </p:txBody>
            </p:sp>
            <p:sp>
              <p:nvSpPr>
                <p:cNvPr id="32791" name="Text Box 40"/>
                <p:cNvSpPr txBox="1">
                  <a:spLocks noChangeArrowheads="1"/>
                </p:cNvSpPr>
                <p:nvPr/>
              </p:nvSpPr>
              <p:spPr bwMode="auto">
                <a:xfrm>
                  <a:off x="1297" y="2645"/>
                  <a:ext cx="233" cy="281"/>
                </a:xfrm>
                <a:prstGeom prst="rect">
                  <a:avLst/>
                </a:prstGeom>
                <a:noFill/>
                <a:ln w="25400">
                  <a:noFill/>
                  <a:miter lim="800000"/>
                  <a:headEnd/>
                  <a:tailEnd type="none" w="lg" len="lg"/>
                </a:ln>
              </p:spPr>
              <p:txBody>
                <a:bodyPr wrap="none" anchor="ctr">
                  <a:prstTxWarp prst="textNoShape">
                    <a:avLst/>
                  </a:prstTxWarp>
                  <a:spAutoFit/>
                </a:bodyPr>
                <a:lstStyle/>
                <a:p>
                  <a:pPr algn="ctr"/>
                  <a:r>
                    <a:rPr kumimoji="1" lang="en-US" sz="2000"/>
                    <a:t>A</a:t>
                  </a:r>
                </a:p>
              </p:txBody>
            </p:sp>
            <p:sp>
              <p:nvSpPr>
                <p:cNvPr id="32792" name="Text Box 41"/>
                <p:cNvSpPr txBox="1">
                  <a:spLocks noChangeArrowheads="1"/>
                </p:cNvSpPr>
                <p:nvPr/>
              </p:nvSpPr>
              <p:spPr bwMode="auto">
                <a:xfrm>
                  <a:off x="1309" y="2795"/>
                  <a:ext cx="217" cy="281"/>
                </a:xfrm>
                <a:prstGeom prst="rect">
                  <a:avLst/>
                </a:prstGeom>
                <a:noFill/>
                <a:ln w="25400">
                  <a:noFill/>
                  <a:miter lim="800000"/>
                  <a:headEnd/>
                  <a:tailEnd type="none" w="lg" len="lg"/>
                </a:ln>
              </p:spPr>
              <p:txBody>
                <a:bodyPr wrap="none" anchor="ctr">
                  <a:prstTxWarp prst="textNoShape">
                    <a:avLst/>
                  </a:prstTxWarp>
                  <a:spAutoFit/>
                </a:bodyPr>
                <a:lstStyle/>
                <a:p>
                  <a:pPr algn="ctr"/>
                  <a:r>
                    <a:rPr kumimoji="1" lang="en-US" sz="2000"/>
                    <a:t>B</a:t>
                  </a:r>
                </a:p>
              </p:txBody>
            </p:sp>
            <p:sp>
              <p:nvSpPr>
                <p:cNvPr id="32793" name="Text Box 42"/>
                <p:cNvSpPr txBox="1">
                  <a:spLocks noChangeArrowheads="1"/>
                </p:cNvSpPr>
                <p:nvPr/>
              </p:nvSpPr>
              <p:spPr bwMode="auto">
                <a:xfrm>
                  <a:off x="1312" y="3279"/>
                  <a:ext cx="212" cy="281"/>
                </a:xfrm>
                <a:prstGeom prst="rect">
                  <a:avLst/>
                </a:prstGeom>
                <a:noFill/>
                <a:ln w="25400">
                  <a:noFill/>
                  <a:miter lim="800000"/>
                  <a:headEnd/>
                  <a:tailEnd type="none" w="lg" len="lg"/>
                </a:ln>
              </p:spPr>
              <p:txBody>
                <a:bodyPr wrap="none" anchor="ctr">
                  <a:prstTxWarp prst="textNoShape">
                    <a:avLst/>
                  </a:prstTxWarp>
                  <a:spAutoFit/>
                </a:bodyPr>
                <a:lstStyle/>
                <a:p>
                  <a:pPr algn="ctr"/>
                  <a:r>
                    <a:rPr kumimoji="1" lang="en-US" sz="2000"/>
                    <a:t>C</a:t>
                  </a:r>
                </a:p>
              </p:txBody>
            </p:sp>
            <p:pic>
              <p:nvPicPr>
                <p:cNvPr id="32794" name="Picture 43" descr="C:\protein.jpg"/>
                <p:cNvPicPr>
                  <a:picLocks noChangeAspect="1" noChangeArrowheads="1"/>
                </p:cNvPicPr>
                <p:nvPr/>
              </p:nvPicPr>
              <p:blipFill>
                <a:blip r:embed="rId5">
                  <a:lum bright="2000"/>
                </a:blip>
                <a:srcRect/>
                <a:stretch>
                  <a:fillRect/>
                </a:stretch>
              </p:blipFill>
              <p:spPr bwMode="auto">
                <a:xfrm>
                  <a:off x="774" y="3282"/>
                  <a:ext cx="299" cy="254"/>
                </a:xfrm>
                <a:prstGeom prst="rect">
                  <a:avLst/>
                </a:prstGeom>
                <a:noFill/>
                <a:ln w="9525">
                  <a:noFill/>
                  <a:miter lim="800000"/>
                  <a:headEnd/>
                  <a:tailEnd/>
                </a:ln>
              </p:spPr>
            </p:pic>
            <p:sp>
              <p:nvSpPr>
                <p:cNvPr id="32795" name="Text Box 44"/>
                <p:cNvSpPr txBox="1">
                  <a:spLocks noChangeArrowheads="1"/>
                </p:cNvSpPr>
                <p:nvPr/>
              </p:nvSpPr>
              <p:spPr bwMode="auto">
                <a:xfrm>
                  <a:off x="384" y="2884"/>
                  <a:ext cx="814" cy="303"/>
                </a:xfrm>
                <a:prstGeom prst="rect">
                  <a:avLst/>
                </a:prstGeom>
                <a:noFill/>
                <a:ln w="25400">
                  <a:noFill/>
                  <a:miter lim="800000"/>
                  <a:headEnd/>
                  <a:tailEnd type="none" w="lg" len="lg"/>
                </a:ln>
              </p:spPr>
              <p:txBody>
                <a:bodyPr wrap="none" anchor="ctr">
                  <a:prstTxWarp prst="textNoShape">
                    <a:avLst/>
                  </a:prstTxWarp>
                  <a:spAutoFit/>
                </a:bodyPr>
                <a:lstStyle/>
                <a:p>
                  <a:pPr algn="ctr"/>
                  <a:r>
                    <a:rPr kumimoji="1" lang="en-US" sz="2200"/>
                    <a:t>Function</a:t>
                  </a:r>
                </a:p>
              </p:txBody>
            </p:sp>
          </p:grpSp>
          <p:grpSp>
            <p:nvGrpSpPr>
              <p:cNvPr id="32779" name="Group 45"/>
              <p:cNvGrpSpPr>
                <a:grpSpLocks/>
              </p:cNvGrpSpPr>
              <p:nvPr/>
            </p:nvGrpSpPr>
            <p:grpSpPr bwMode="auto">
              <a:xfrm>
                <a:off x="432" y="816"/>
                <a:ext cx="1488" cy="816"/>
                <a:chOff x="3888" y="1728"/>
                <a:chExt cx="1488" cy="816"/>
              </a:xfrm>
            </p:grpSpPr>
            <p:pic>
              <p:nvPicPr>
                <p:cNvPr id="32780" name="Picture 46" descr="C:\translation.jpg"/>
                <p:cNvPicPr>
                  <a:picLocks noChangeAspect="1" noChangeArrowheads="1"/>
                </p:cNvPicPr>
                <p:nvPr/>
              </p:nvPicPr>
              <p:blipFill>
                <a:blip r:embed="rId4">
                  <a:lum contrast="-4000"/>
                </a:blip>
                <a:srcRect/>
                <a:stretch>
                  <a:fillRect/>
                </a:stretch>
              </p:blipFill>
              <p:spPr bwMode="auto">
                <a:xfrm>
                  <a:off x="3888" y="1871"/>
                  <a:ext cx="722" cy="637"/>
                </a:xfrm>
                <a:prstGeom prst="rect">
                  <a:avLst/>
                </a:prstGeom>
                <a:noFill/>
                <a:ln w="9525">
                  <a:noFill/>
                  <a:miter lim="800000"/>
                  <a:headEnd/>
                  <a:tailEnd/>
                </a:ln>
              </p:spPr>
            </p:pic>
            <p:sp useBgFill="1">
              <p:nvSpPr>
                <p:cNvPr id="32781" name="Rectangle 47"/>
                <p:cNvSpPr>
                  <a:spLocks noChangeArrowheads="1"/>
                </p:cNvSpPr>
                <p:nvPr/>
              </p:nvSpPr>
              <p:spPr bwMode="auto">
                <a:xfrm>
                  <a:off x="4124" y="2220"/>
                  <a:ext cx="500" cy="324"/>
                </a:xfrm>
                <a:prstGeom prst="rect">
                  <a:avLst/>
                </a:prstGeom>
                <a:ln w="38100">
                  <a:noFill/>
                  <a:miter lim="800000"/>
                  <a:headEnd/>
                  <a:tailEnd/>
                </a:ln>
              </p:spPr>
              <p:txBody>
                <a:bodyPr wrap="none" anchor="ctr">
                  <a:prstTxWarp prst="textNoShape">
                    <a:avLst/>
                  </a:prstTxWarp>
                </a:bodyPr>
                <a:lstStyle/>
                <a:p>
                  <a:endParaRPr lang="en-US"/>
                </a:p>
              </p:txBody>
            </p:sp>
            <p:sp>
              <p:nvSpPr>
                <p:cNvPr id="32782" name="AutoShape 48"/>
                <p:cNvSpPr>
                  <a:spLocks noChangeArrowheads="1"/>
                </p:cNvSpPr>
                <p:nvPr/>
              </p:nvSpPr>
              <p:spPr bwMode="auto">
                <a:xfrm>
                  <a:off x="4443" y="1961"/>
                  <a:ext cx="291" cy="117"/>
                </a:xfrm>
                <a:prstGeom prst="rightArrow">
                  <a:avLst>
                    <a:gd name="adj1" fmla="val 50000"/>
                    <a:gd name="adj2" fmla="val 62179"/>
                  </a:avLst>
                </a:prstGeom>
                <a:solidFill>
                  <a:srgbClr val="FFFF00"/>
                </a:solidFill>
                <a:ln w="38100">
                  <a:solidFill>
                    <a:schemeClr val="tx1"/>
                  </a:solidFill>
                  <a:miter lim="800000"/>
                  <a:headEnd/>
                  <a:tailEnd/>
                </a:ln>
              </p:spPr>
              <p:txBody>
                <a:bodyPr wrap="none" anchor="ctr">
                  <a:prstTxWarp prst="textNoShape">
                    <a:avLst/>
                  </a:prstTxWarp>
                </a:bodyPr>
                <a:lstStyle/>
                <a:p>
                  <a:endParaRPr lang="en-US"/>
                </a:p>
              </p:txBody>
            </p:sp>
            <p:pic>
              <p:nvPicPr>
                <p:cNvPr id="32783" name="Picture 49" descr="C:\protein.jpg"/>
                <p:cNvPicPr>
                  <a:picLocks noChangeAspect="1" noChangeArrowheads="1"/>
                </p:cNvPicPr>
                <p:nvPr/>
              </p:nvPicPr>
              <p:blipFill>
                <a:blip r:embed="rId5">
                  <a:lum bright="2000"/>
                </a:blip>
                <a:srcRect/>
                <a:stretch>
                  <a:fillRect/>
                </a:stretch>
              </p:blipFill>
              <p:spPr bwMode="auto">
                <a:xfrm>
                  <a:off x="4749" y="1728"/>
                  <a:ext cx="627" cy="609"/>
                </a:xfrm>
                <a:prstGeom prst="rect">
                  <a:avLst/>
                </a:prstGeom>
                <a:noFill/>
                <a:ln w="9525">
                  <a:noFill/>
                  <a:miter lim="800000"/>
                  <a:headEnd/>
                  <a:tailEnd/>
                </a:ln>
              </p:spPr>
            </p:pic>
            <p:sp>
              <p:nvSpPr>
                <p:cNvPr id="32784" name="Text Box 50"/>
                <p:cNvSpPr txBox="1">
                  <a:spLocks noChangeArrowheads="1"/>
                </p:cNvSpPr>
                <p:nvPr/>
              </p:nvSpPr>
              <p:spPr bwMode="auto">
                <a:xfrm>
                  <a:off x="4156" y="2191"/>
                  <a:ext cx="702" cy="303"/>
                </a:xfrm>
                <a:prstGeom prst="rect">
                  <a:avLst/>
                </a:prstGeom>
                <a:noFill/>
                <a:ln w="12700">
                  <a:noFill/>
                  <a:miter lim="800000"/>
                  <a:headEnd/>
                  <a:tailEnd/>
                </a:ln>
              </p:spPr>
              <p:txBody>
                <a:bodyPr wrap="none" anchor="ctr">
                  <a:prstTxWarp prst="textNoShape">
                    <a:avLst/>
                  </a:prstTxWarp>
                  <a:spAutoFit/>
                </a:bodyPr>
                <a:lstStyle/>
                <a:p>
                  <a:pPr algn="ctr"/>
                  <a:r>
                    <a:rPr lang="en-US" sz="2200"/>
                    <a:t>Folding</a:t>
                  </a:r>
                </a:p>
              </p:txBody>
            </p:sp>
          </p:grpSp>
        </p:grpSp>
        <p:sp>
          <p:nvSpPr>
            <p:cNvPr id="32776" name="Text Box 51"/>
            <p:cNvSpPr txBox="1">
              <a:spLocks noChangeArrowheads="1"/>
            </p:cNvSpPr>
            <p:nvPr/>
          </p:nvSpPr>
          <p:spPr bwMode="auto">
            <a:xfrm>
              <a:off x="0" y="514"/>
              <a:ext cx="2160" cy="459"/>
            </a:xfrm>
            <a:prstGeom prst="rect">
              <a:avLst/>
            </a:prstGeom>
            <a:noFill/>
            <a:ln w="25400">
              <a:noFill/>
              <a:miter lim="800000"/>
              <a:headEnd/>
              <a:tailEnd/>
            </a:ln>
          </p:spPr>
          <p:txBody>
            <a:bodyPr>
              <a:prstTxWarp prst="textNoShape">
                <a:avLst/>
              </a:prstTxWarp>
              <a:spAutoFit/>
            </a:bodyPr>
            <a:lstStyle/>
            <a:p>
              <a:r>
                <a:rPr kumimoji="1" lang="en-US" sz="3600">
                  <a:solidFill>
                    <a:srgbClr val="FF0000"/>
                  </a:solidFill>
                </a:rPr>
                <a:t>Understanding</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p>
        </p:txBody>
      </p:sp>
      <p:pic>
        <p:nvPicPr>
          <p:cNvPr id="33795" name="Picture 3" descr="C:\Richard\PSB\PSBB\BasePairing.WMF"/>
          <p:cNvPicPr>
            <a:picLocks noChangeAspect="1" noChangeArrowheads="1"/>
          </p:cNvPicPr>
          <p:nvPr/>
        </p:nvPicPr>
        <p:blipFill>
          <a:blip r:embed="rId2"/>
          <a:srcRect/>
          <a:stretch>
            <a:fillRect/>
          </a:stretch>
        </p:blipFill>
        <p:spPr bwMode="auto">
          <a:xfrm>
            <a:off x="3505200" y="914400"/>
            <a:ext cx="5211763" cy="5570538"/>
          </a:xfrm>
          <a:prstGeom prst="rect">
            <a:avLst/>
          </a:prstGeom>
          <a:noFill/>
          <a:ln w="9525">
            <a:noFill/>
            <a:miter lim="800000"/>
            <a:headEnd/>
            <a:tailEnd/>
          </a:ln>
        </p:spPr>
      </p:pic>
      <p:pic>
        <p:nvPicPr>
          <p:cNvPr id="33796" name="Picture 5" descr="C:\Documents and Settings\richardg\Application Data\Microsoft\Media Catalog\Downloaded Clips\cl70\j0280748.wmf"/>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52400" y="2286000"/>
            <a:ext cx="3429000" cy="3222625"/>
          </a:xfrm>
          <a:prstGeom prst="rect">
            <a:avLst/>
          </a:prstGeom>
          <a:noFill/>
          <a:ln w="9525">
            <a:noFill/>
            <a:miter lim="800000"/>
            <a:headEnd/>
            <a:tailEnd/>
          </a:ln>
        </p:spPr>
      </p:pic>
      <p:sp>
        <p:nvSpPr>
          <p:cNvPr id="33797" name="Text Box 7"/>
          <p:cNvSpPr txBox="1">
            <a:spLocks noChangeArrowheads="1"/>
          </p:cNvSpPr>
          <p:nvPr/>
        </p:nvSpPr>
        <p:spPr bwMode="auto">
          <a:xfrm>
            <a:off x="990600" y="5562600"/>
            <a:ext cx="1784350" cy="1084263"/>
          </a:xfrm>
          <a:prstGeom prst="rect">
            <a:avLst/>
          </a:prstGeom>
          <a:noFill/>
          <a:ln w="25400">
            <a:noFill/>
            <a:miter lim="800000"/>
            <a:headEnd/>
            <a:tailEnd type="none" w="lg" len="lg"/>
          </a:ln>
        </p:spPr>
        <p:txBody>
          <a:bodyPr wrap="none">
            <a:prstTxWarp prst="textNoShape">
              <a:avLst/>
            </a:prstTxWarp>
            <a:spAutoFit/>
          </a:bodyPr>
          <a:lstStyle/>
          <a:p>
            <a:r>
              <a:rPr kumimoji="1" lang="en-US" sz="5600">
                <a:solidFill>
                  <a:srgbClr val="CC0000"/>
                </a:solidFill>
              </a:rPr>
              <a:t>DNA</a:t>
            </a:r>
          </a:p>
        </p:txBody>
      </p:sp>
      <p:sp>
        <p:nvSpPr>
          <p:cNvPr id="33798" name="Line 9"/>
          <p:cNvSpPr>
            <a:spLocks noChangeShapeType="1"/>
          </p:cNvSpPr>
          <p:nvPr/>
        </p:nvSpPr>
        <p:spPr bwMode="auto">
          <a:xfrm flipH="1">
            <a:off x="2362200" y="2667000"/>
            <a:ext cx="1752600" cy="457200"/>
          </a:xfrm>
          <a:prstGeom prst="line">
            <a:avLst/>
          </a:prstGeom>
          <a:noFill/>
          <a:ln w="127000">
            <a:solidFill>
              <a:srgbClr val="000000"/>
            </a:solidFill>
            <a:round/>
            <a:headEnd/>
            <a:tailEnd type="triangle" w="med" len="med"/>
          </a:ln>
        </p:spPr>
        <p:txBody>
          <a:bodyPr wrap="none">
            <a:prstTxWarp prst="textNoShape">
              <a:avLst/>
            </a:prstTxWarp>
          </a:bodyPr>
          <a:lstStyle/>
          <a:p>
            <a:endParaRPr lang="en-US"/>
          </a:p>
        </p:txBody>
      </p:sp>
      <p:sp>
        <p:nvSpPr>
          <p:cNvPr id="33799" name="Line 10"/>
          <p:cNvSpPr>
            <a:spLocks noChangeShapeType="1"/>
          </p:cNvSpPr>
          <p:nvPr/>
        </p:nvSpPr>
        <p:spPr bwMode="auto">
          <a:xfrm flipH="1" flipV="1">
            <a:off x="1524000" y="4343400"/>
            <a:ext cx="2514600" cy="381000"/>
          </a:xfrm>
          <a:prstGeom prst="line">
            <a:avLst/>
          </a:prstGeom>
          <a:noFill/>
          <a:ln w="127000">
            <a:solidFill>
              <a:srgbClr val="000000"/>
            </a:solidFill>
            <a:round/>
            <a:headEnd/>
            <a:tailEnd type="triangle" w="med" len="med"/>
          </a:ln>
        </p:spPr>
        <p:txBody>
          <a:bodyPr wrap="none">
            <a:prstTxWarp prst="textNoShape">
              <a:avLst/>
            </a:prstTxWarp>
          </a:bodyPr>
          <a:lstStyle/>
          <a:p>
            <a:endParaRPr lang="en-US"/>
          </a:p>
        </p:txBody>
      </p:sp>
      <p:sp>
        <p:nvSpPr>
          <p:cNvPr id="33800" name="Text Box 11"/>
          <p:cNvSpPr txBox="1">
            <a:spLocks noChangeArrowheads="1"/>
          </p:cNvSpPr>
          <p:nvPr/>
        </p:nvSpPr>
        <p:spPr bwMode="auto">
          <a:xfrm>
            <a:off x="7070725" y="3094038"/>
            <a:ext cx="1208088" cy="517525"/>
          </a:xfrm>
          <a:prstGeom prst="rect">
            <a:avLst/>
          </a:prstGeom>
          <a:noFill/>
          <a:ln w="127000">
            <a:noFill/>
            <a:miter lim="800000"/>
            <a:headEnd/>
            <a:tailEnd/>
          </a:ln>
        </p:spPr>
        <p:txBody>
          <a:bodyPr wrap="none">
            <a:prstTxWarp prst="textNoShape">
              <a:avLst/>
            </a:prstTxWarp>
            <a:spAutoFit/>
          </a:bodyPr>
          <a:lstStyle/>
          <a:p>
            <a:r>
              <a:rPr lang="en-US">
                <a:solidFill>
                  <a:schemeClr val="bg1"/>
                </a:solidFill>
              </a:rPr>
              <a:t>Purines</a:t>
            </a:r>
          </a:p>
        </p:txBody>
      </p:sp>
      <p:sp>
        <p:nvSpPr>
          <p:cNvPr id="33801" name="Line 12"/>
          <p:cNvSpPr>
            <a:spLocks noChangeShapeType="1"/>
          </p:cNvSpPr>
          <p:nvPr/>
        </p:nvSpPr>
        <p:spPr bwMode="auto">
          <a:xfrm flipH="1" flipV="1">
            <a:off x="7239000" y="2668588"/>
            <a:ext cx="301625" cy="457200"/>
          </a:xfrm>
          <a:prstGeom prst="line">
            <a:avLst/>
          </a:prstGeom>
          <a:noFill/>
          <a:ln w="25400">
            <a:solidFill>
              <a:schemeClr val="bg1"/>
            </a:solidFill>
            <a:round/>
            <a:headEnd/>
            <a:tailEnd type="triangle" w="med" len="med"/>
          </a:ln>
        </p:spPr>
        <p:txBody>
          <a:bodyPr wrap="none">
            <a:prstTxWarp prst="textNoShape">
              <a:avLst/>
            </a:prstTxWarp>
          </a:bodyPr>
          <a:lstStyle/>
          <a:p>
            <a:endParaRPr lang="en-US"/>
          </a:p>
        </p:txBody>
      </p:sp>
      <p:sp>
        <p:nvSpPr>
          <p:cNvPr id="33802" name="Line 13"/>
          <p:cNvSpPr>
            <a:spLocks noChangeShapeType="1"/>
          </p:cNvSpPr>
          <p:nvPr/>
        </p:nvSpPr>
        <p:spPr bwMode="auto">
          <a:xfrm flipH="1">
            <a:off x="7239000" y="3505200"/>
            <a:ext cx="381000" cy="685800"/>
          </a:xfrm>
          <a:prstGeom prst="line">
            <a:avLst/>
          </a:prstGeom>
          <a:noFill/>
          <a:ln w="25400">
            <a:solidFill>
              <a:schemeClr val="bg1"/>
            </a:solidFill>
            <a:round/>
            <a:headEnd/>
            <a:tailEnd type="triangle" w="med" len="med"/>
          </a:ln>
        </p:spPr>
        <p:txBody>
          <a:bodyPr wrap="none">
            <a:prstTxWarp prst="textNoShape">
              <a:avLst/>
            </a:prstTxWarp>
          </a:bodyPr>
          <a:lstStyle/>
          <a:p>
            <a:endParaRPr lang="en-US"/>
          </a:p>
        </p:txBody>
      </p:sp>
      <p:sp>
        <p:nvSpPr>
          <p:cNvPr id="33803" name="Text Box 14"/>
          <p:cNvSpPr txBox="1">
            <a:spLocks noChangeArrowheads="1"/>
          </p:cNvSpPr>
          <p:nvPr/>
        </p:nvSpPr>
        <p:spPr bwMode="auto">
          <a:xfrm>
            <a:off x="3810000" y="3429000"/>
            <a:ext cx="1795463" cy="517525"/>
          </a:xfrm>
          <a:prstGeom prst="rect">
            <a:avLst/>
          </a:prstGeom>
          <a:noFill/>
          <a:ln w="127000">
            <a:noFill/>
            <a:miter lim="800000"/>
            <a:headEnd/>
            <a:tailEnd/>
          </a:ln>
        </p:spPr>
        <p:txBody>
          <a:bodyPr wrap="none">
            <a:prstTxWarp prst="textNoShape">
              <a:avLst/>
            </a:prstTxWarp>
            <a:spAutoFit/>
          </a:bodyPr>
          <a:lstStyle/>
          <a:p>
            <a:r>
              <a:rPr lang="en-US">
                <a:solidFill>
                  <a:schemeClr val="bg1"/>
                </a:solidFill>
              </a:rPr>
              <a:t>Pyrimidines</a:t>
            </a:r>
          </a:p>
        </p:txBody>
      </p:sp>
      <p:sp>
        <p:nvSpPr>
          <p:cNvPr id="33804" name="Line 15"/>
          <p:cNvSpPr>
            <a:spLocks noChangeShapeType="1"/>
          </p:cNvSpPr>
          <p:nvPr/>
        </p:nvSpPr>
        <p:spPr bwMode="auto">
          <a:xfrm flipV="1">
            <a:off x="4648200" y="2971800"/>
            <a:ext cx="228600" cy="533400"/>
          </a:xfrm>
          <a:prstGeom prst="line">
            <a:avLst/>
          </a:prstGeom>
          <a:noFill/>
          <a:ln w="25400">
            <a:solidFill>
              <a:schemeClr val="bg1"/>
            </a:solidFill>
            <a:round/>
            <a:headEnd/>
            <a:tailEnd type="triangle" w="med" len="med"/>
          </a:ln>
        </p:spPr>
        <p:txBody>
          <a:bodyPr wrap="none">
            <a:prstTxWarp prst="textNoShape">
              <a:avLst/>
            </a:prstTxWarp>
          </a:bodyPr>
          <a:lstStyle/>
          <a:p>
            <a:endParaRPr lang="en-US"/>
          </a:p>
        </p:txBody>
      </p:sp>
      <p:sp>
        <p:nvSpPr>
          <p:cNvPr id="33805" name="Line 16"/>
          <p:cNvSpPr>
            <a:spLocks noChangeShapeType="1"/>
          </p:cNvSpPr>
          <p:nvPr/>
        </p:nvSpPr>
        <p:spPr bwMode="auto">
          <a:xfrm>
            <a:off x="4648200" y="3886200"/>
            <a:ext cx="304800" cy="533400"/>
          </a:xfrm>
          <a:prstGeom prst="line">
            <a:avLst/>
          </a:prstGeom>
          <a:noFill/>
          <a:ln w="25400">
            <a:solidFill>
              <a:schemeClr val="bg1"/>
            </a:solidFill>
            <a:round/>
            <a:headEnd/>
            <a:tailEnd type="triangle" w="med" len="med"/>
          </a:ln>
        </p:spPr>
        <p:txBody>
          <a:bodyPr wrap="none">
            <a:prstTxWarp prst="textNoShape">
              <a:avLst/>
            </a:prstTxWarp>
          </a:bodyPr>
          <a:lstStyle/>
          <a:p>
            <a:endParaRPr lang="en-US"/>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n-US"/>
              <a:t>What does DNA do?</a:t>
            </a:r>
          </a:p>
        </p:txBody>
      </p:sp>
      <p:grpSp>
        <p:nvGrpSpPr>
          <p:cNvPr id="34821" name="Group 3"/>
          <p:cNvGrpSpPr>
            <a:grpSpLocks/>
          </p:cNvGrpSpPr>
          <p:nvPr/>
        </p:nvGrpSpPr>
        <p:grpSpPr bwMode="auto">
          <a:xfrm>
            <a:off x="241300" y="1704975"/>
            <a:ext cx="1812925" cy="3225800"/>
            <a:chOff x="152" y="1074"/>
            <a:chExt cx="1142" cy="2032"/>
          </a:xfrm>
        </p:grpSpPr>
        <p:pic>
          <p:nvPicPr>
            <p:cNvPr id="34840" name="Picture 4" descr="C:\Documents and Settings\richardg\Application Data\Microsoft\Media Catalog\Downloaded Clips\cl70\j0280748.wmf"/>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52" y="1830"/>
              <a:ext cx="864" cy="812"/>
            </a:xfrm>
            <a:prstGeom prst="rect">
              <a:avLst/>
            </a:prstGeom>
            <a:noFill/>
            <a:ln w="9525">
              <a:noFill/>
              <a:miter lim="800000"/>
              <a:headEnd/>
              <a:tailEnd/>
            </a:ln>
          </p:spPr>
        </p:pic>
        <p:sp>
          <p:nvSpPr>
            <p:cNvPr id="34841" name="AutoShape 5"/>
            <p:cNvSpPr>
              <a:spLocks noChangeArrowheads="1"/>
            </p:cNvSpPr>
            <p:nvPr/>
          </p:nvSpPr>
          <p:spPr bwMode="auto">
            <a:xfrm rot="10800000">
              <a:off x="200" y="1392"/>
              <a:ext cx="765" cy="384"/>
            </a:xfrm>
            <a:prstGeom prst="curvedUpArrow">
              <a:avLst>
                <a:gd name="adj1" fmla="val 33849"/>
                <a:gd name="adj2" fmla="val 79688"/>
                <a:gd name="adj3" fmla="val 35495"/>
              </a:avLst>
            </a:prstGeom>
            <a:solidFill>
              <a:srgbClr val="FF0000"/>
            </a:solidFill>
            <a:ln w="25400">
              <a:noFill/>
              <a:miter lim="800000"/>
              <a:headEnd/>
              <a:tailEnd type="none" w="lg" len="lg"/>
            </a:ln>
          </p:spPr>
          <p:txBody>
            <a:bodyPr wrap="none" anchor="ctr">
              <a:prstTxWarp prst="textNoShape">
                <a:avLst/>
              </a:prstTxWarp>
            </a:bodyPr>
            <a:lstStyle/>
            <a:p>
              <a:endParaRPr lang="en-US"/>
            </a:p>
          </p:txBody>
        </p:sp>
        <p:sp>
          <p:nvSpPr>
            <p:cNvPr id="34842" name="Text Box 6"/>
            <p:cNvSpPr txBox="1">
              <a:spLocks noChangeArrowheads="1"/>
            </p:cNvSpPr>
            <p:nvPr/>
          </p:nvSpPr>
          <p:spPr bwMode="auto">
            <a:xfrm>
              <a:off x="272" y="2736"/>
              <a:ext cx="620" cy="370"/>
            </a:xfrm>
            <a:prstGeom prst="rect">
              <a:avLst/>
            </a:prstGeom>
            <a:noFill/>
            <a:ln w="25400">
              <a:noFill/>
              <a:miter lim="800000"/>
              <a:headEnd/>
              <a:tailEnd type="none" w="lg" len="lg"/>
            </a:ln>
          </p:spPr>
          <p:txBody>
            <a:bodyPr wrap="none">
              <a:prstTxWarp prst="textNoShape">
                <a:avLst/>
              </a:prstTxWarp>
              <a:spAutoFit/>
            </a:bodyPr>
            <a:lstStyle/>
            <a:p>
              <a:r>
                <a:rPr kumimoji="1" lang="en-US" sz="2800">
                  <a:solidFill>
                    <a:srgbClr val="CC0000"/>
                  </a:solidFill>
                </a:rPr>
                <a:t>DNA</a:t>
              </a:r>
            </a:p>
          </p:txBody>
        </p:sp>
        <p:sp>
          <p:nvSpPr>
            <p:cNvPr id="34843" name="Text Box 7"/>
            <p:cNvSpPr txBox="1">
              <a:spLocks noChangeArrowheads="1"/>
            </p:cNvSpPr>
            <p:nvPr/>
          </p:nvSpPr>
          <p:spPr bwMode="auto">
            <a:xfrm>
              <a:off x="200" y="1074"/>
              <a:ext cx="1094" cy="326"/>
            </a:xfrm>
            <a:prstGeom prst="rect">
              <a:avLst/>
            </a:prstGeom>
            <a:noFill/>
            <a:ln w="25400">
              <a:noFill/>
              <a:miter lim="800000"/>
              <a:headEnd/>
              <a:tailEnd type="none" w="lg" len="lg"/>
            </a:ln>
          </p:spPr>
          <p:txBody>
            <a:bodyPr wrap="none">
              <a:prstTxWarp prst="textNoShape">
                <a:avLst/>
              </a:prstTxWarp>
              <a:spAutoFit/>
            </a:bodyPr>
            <a:lstStyle/>
            <a:p>
              <a:r>
                <a:rPr kumimoji="1" lang="en-US"/>
                <a:t>Replication</a:t>
              </a:r>
            </a:p>
          </p:txBody>
        </p:sp>
      </p:grpSp>
      <p:grpSp>
        <p:nvGrpSpPr>
          <p:cNvPr id="34822" name="Group 30"/>
          <p:cNvGrpSpPr>
            <a:grpSpLocks/>
          </p:cNvGrpSpPr>
          <p:nvPr/>
        </p:nvGrpSpPr>
        <p:grpSpPr bwMode="auto">
          <a:xfrm>
            <a:off x="1752600" y="1905000"/>
            <a:ext cx="3073400" cy="3276600"/>
            <a:chOff x="1104" y="1200"/>
            <a:chExt cx="1936" cy="2064"/>
          </a:xfrm>
        </p:grpSpPr>
        <p:grpSp>
          <p:nvGrpSpPr>
            <p:cNvPr id="34834" name="Group 29"/>
            <p:cNvGrpSpPr>
              <a:grpSpLocks/>
            </p:cNvGrpSpPr>
            <p:nvPr/>
          </p:nvGrpSpPr>
          <p:grpSpPr bwMode="auto">
            <a:xfrm>
              <a:off x="1104" y="1200"/>
              <a:ext cx="1936" cy="2064"/>
              <a:chOff x="1104" y="1200"/>
              <a:chExt cx="1936" cy="2064"/>
            </a:xfrm>
          </p:grpSpPr>
          <p:sp>
            <p:nvSpPr>
              <p:cNvPr id="34837" name="AutoShape 10"/>
              <p:cNvSpPr>
                <a:spLocks noChangeArrowheads="1"/>
              </p:cNvSpPr>
              <p:nvPr/>
            </p:nvSpPr>
            <p:spPr bwMode="auto">
              <a:xfrm>
                <a:off x="1104" y="2160"/>
                <a:ext cx="384" cy="192"/>
              </a:xfrm>
              <a:prstGeom prst="rightArrow">
                <a:avLst>
                  <a:gd name="adj1" fmla="val 50000"/>
                  <a:gd name="adj2" fmla="val 50000"/>
                </a:avLst>
              </a:prstGeom>
              <a:solidFill>
                <a:srgbClr val="FF0000"/>
              </a:solidFill>
              <a:ln w="25400">
                <a:noFill/>
                <a:miter lim="800000"/>
                <a:headEnd/>
                <a:tailEnd type="none" w="lg" len="lg"/>
              </a:ln>
            </p:spPr>
            <p:txBody>
              <a:bodyPr wrap="none" anchor="ctr">
                <a:prstTxWarp prst="textNoShape">
                  <a:avLst/>
                </a:prstTxWarp>
              </a:bodyPr>
              <a:lstStyle/>
              <a:p>
                <a:endParaRPr lang="en-US"/>
              </a:p>
            </p:txBody>
          </p:sp>
          <p:sp>
            <p:nvSpPr>
              <p:cNvPr id="34838" name="Text Box 11"/>
              <p:cNvSpPr txBox="1">
                <a:spLocks noChangeArrowheads="1"/>
              </p:cNvSpPr>
              <p:nvPr/>
            </p:nvSpPr>
            <p:spPr bwMode="auto">
              <a:xfrm>
                <a:off x="1600" y="1200"/>
                <a:ext cx="1128" cy="326"/>
              </a:xfrm>
              <a:prstGeom prst="rect">
                <a:avLst/>
              </a:prstGeom>
              <a:noFill/>
              <a:ln w="25400">
                <a:noFill/>
                <a:miter lim="800000"/>
                <a:headEnd/>
                <a:tailEnd type="none" w="lg" len="lg"/>
              </a:ln>
            </p:spPr>
            <p:txBody>
              <a:bodyPr wrap="none">
                <a:prstTxWarp prst="textNoShape">
                  <a:avLst/>
                </a:prstTxWarp>
                <a:spAutoFit/>
              </a:bodyPr>
              <a:lstStyle/>
              <a:p>
                <a:pPr algn="ctr"/>
                <a:r>
                  <a:rPr kumimoji="1" lang="en-US"/>
                  <a:t>Translation</a:t>
                </a:r>
              </a:p>
            </p:txBody>
          </p:sp>
          <p:graphicFrame>
            <p:nvGraphicFramePr>
              <p:cNvPr id="34819" name="Object 3"/>
              <p:cNvGraphicFramePr>
                <a:graphicFrameLocks noChangeAspect="1"/>
              </p:cNvGraphicFramePr>
              <p:nvPr/>
            </p:nvGraphicFramePr>
            <p:xfrm>
              <a:off x="1600" y="1872"/>
              <a:ext cx="1440" cy="1392"/>
            </p:xfrm>
            <a:graphic>
              <a:graphicData uri="http://schemas.openxmlformats.org/presentationml/2006/ole">
                <p:oleObj spid="_x0000_s34819" name="Image" r:id="rId5" imgW="4993999" imgH="4727144" progId="Photoshop.Image.5">
                  <p:embed/>
                </p:oleObj>
              </a:graphicData>
            </a:graphic>
          </p:graphicFrame>
          <p:sp>
            <p:nvSpPr>
              <p:cNvPr id="34839" name="Text Box 13"/>
              <p:cNvSpPr txBox="1">
                <a:spLocks noChangeArrowheads="1"/>
              </p:cNvSpPr>
              <p:nvPr/>
            </p:nvSpPr>
            <p:spPr bwMode="auto">
              <a:xfrm>
                <a:off x="1984" y="1592"/>
                <a:ext cx="773" cy="370"/>
              </a:xfrm>
              <a:prstGeom prst="rect">
                <a:avLst/>
              </a:prstGeom>
              <a:noFill/>
              <a:ln w="25400">
                <a:noFill/>
                <a:miter lim="800000"/>
                <a:headEnd/>
                <a:tailEnd type="none" w="lg" len="lg"/>
              </a:ln>
            </p:spPr>
            <p:txBody>
              <a:bodyPr wrap="none">
                <a:prstTxWarp prst="textNoShape">
                  <a:avLst/>
                </a:prstTxWarp>
                <a:spAutoFit/>
              </a:bodyPr>
              <a:lstStyle/>
              <a:p>
                <a:r>
                  <a:rPr kumimoji="1" lang="en-US" sz="2800">
                    <a:solidFill>
                      <a:srgbClr val="CC0000"/>
                    </a:solidFill>
                  </a:rPr>
                  <a:t>mRNA</a:t>
                </a:r>
              </a:p>
            </p:txBody>
          </p:sp>
        </p:grpSp>
        <p:sp>
          <p:nvSpPr>
            <p:cNvPr id="30739" name="Rectangle 14"/>
            <p:cNvSpPr>
              <a:spLocks noChangeArrowheads="1"/>
            </p:cNvSpPr>
            <p:nvPr/>
          </p:nvSpPr>
          <p:spPr bwMode="auto">
            <a:xfrm>
              <a:off x="2127" y="2612"/>
              <a:ext cx="791" cy="561"/>
            </a:xfrm>
            <a:prstGeom prst="rect">
              <a:avLst/>
            </a:prstGeom>
            <a:solidFill>
              <a:schemeClr val="accent4"/>
            </a:solidFill>
            <a:ln w="38100">
              <a:noFill/>
              <a:miter lim="800000"/>
              <a:headEnd/>
              <a:tailEnd/>
            </a:ln>
          </p:spPr>
          <p:txBody>
            <a:bodyPr wrap="none" anchor="ctr">
              <a:prstTxWarp prst="textNoShape">
                <a:avLst/>
              </a:prstTxWarp>
            </a:bodyPr>
            <a:lstStyle/>
            <a:p>
              <a:endParaRPr lang="en-US"/>
            </a:p>
          </p:txBody>
        </p:sp>
        <p:sp>
          <p:nvSpPr>
            <p:cNvPr id="34836" name="Text Box 15"/>
            <p:cNvSpPr txBox="1">
              <a:spLocks noChangeArrowheads="1"/>
            </p:cNvSpPr>
            <p:nvPr/>
          </p:nvSpPr>
          <p:spPr bwMode="auto">
            <a:xfrm>
              <a:off x="1625" y="2565"/>
              <a:ext cx="866" cy="370"/>
            </a:xfrm>
            <a:prstGeom prst="rect">
              <a:avLst/>
            </a:prstGeom>
            <a:noFill/>
            <a:ln w="38100">
              <a:noFill/>
              <a:miter lim="800000"/>
              <a:headEnd/>
              <a:tailEnd/>
            </a:ln>
          </p:spPr>
          <p:txBody>
            <a:bodyPr wrap="none">
              <a:prstTxWarp prst="textNoShape">
                <a:avLst/>
              </a:prstTxWarp>
              <a:spAutoFit/>
            </a:bodyPr>
            <a:lstStyle/>
            <a:p>
              <a:r>
                <a:rPr lang="en-US" sz="2800">
                  <a:solidFill>
                    <a:srgbClr val="CC0000"/>
                  </a:solidFill>
                </a:rPr>
                <a:t>Protein</a:t>
              </a:r>
            </a:p>
          </p:txBody>
        </p:sp>
      </p:grpSp>
      <p:grpSp>
        <p:nvGrpSpPr>
          <p:cNvPr id="5" name="Group 16"/>
          <p:cNvGrpSpPr>
            <a:grpSpLocks/>
          </p:cNvGrpSpPr>
          <p:nvPr/>
        </p:nvGrpSpPr>
        <p:grpSpPr bwMode="auto">
          <a:xfrm>
            <a:off x="6858000" y="2057400"/>
            <a:ext cx="2171700" cy="2514600"/>
            <a:chOff x="4320" y="1296"/>
            <a:chExt cx="1368" cy="1584"/>
          </a:xfrm>
        </p:grpSpPr>
        <p:grpSp>
          <p:nvGrpSpPr>
            <p:cNvPr id="34828" name="Group 17"/>
            <p:cNvGrpSpPr>
              <a:grpSpLocks/>
            </p:cNvGrpSpPr>
            <p:nvPr/>
          </p:nvGrpSpPr>
          <p:grpSpPr bwMode="auto">
            <a:xfrm>
              <a:off x="4440" y="1296"/>
              <a:ext cx="1248" cy="1584"/>
              <a:chOff x="4176" y="1200"/>
              <a:chExt cx="1296" cy="1680"/>
            </a:xfrm>
          </p:grpSpPr>
          <p:pic>
            <p:nvPicPr>
              <p:cNvPr id="34831" name="Picture 18" descr="D:\MHP\Common\MSShared\Clipart\homeprem\hmprdir2\BD12485_.JPG"/>
              <p:cNvPicPr>
                <a:picLocks noChangeAspect="1" noChangeArrowheads="1"/>
              </p:cNvPicPr>
              <p:nvPr/>
            </p:nvPicPr>
            <p:blipFill>
              <a:blip r:embed="rId6"/>
              <a:srcRect/>
              <a:stretch>
                <a:fillRect/>
              </a:stretch>
            </p:blipFill>
            <p:spPr bwMode="auto">
              <a:xfrm>
                <a:off x="4399" y="1344"/>
                <a:ext cx="966" cy="1440"/>
              </a:xfrm>
              <a:prstGeom prst="rect">
                <a:avLst/>
              </a:prstGeom>
              <a:noFill/>
              <a:ln w="9525">
                <a:noFill/>
                <a:miter lim="800000"/>
                <a:headEnd/>
                <a:tailEnd/>
              </a:ln>
            </p:spPr>
          </p:pic>
          <p:sp useBgFill="1">
            <p:nvSpPr>
              <p:cNvPr id="34832" name="Rectangle 19"/>
              <p:cNvSpPr>
                <a:spLocks noChangeArrowheads="1"/>
              </p:cNvSpPr>
              <p:nvPr/>
            </p:nvSpPr>
            <p:spPr bwMode="auto">
              <a:xfrm>
                <a:off x="4176" y="1296"/>
                <a:ext cx="1296" cy="240"/>
              </a:xfrm>
              <a:prstGeom prst="rect">
                <a:avLst/>
              </a:prstGeom>
              <a:ln w="25400">
                <a:noFill/>
                <a:miter lim="800000"/>
                <a:headEnd/>
                <a:tailEnd/>
              </a:ln>
            </p:spPr>
            <p:txBody>
              <a:bodyPr wrap="none" anchor="ctr">
                <a:prstTxWarp prst="textNoShape">
                  <a:avLst/>
                </a:prstTxWarp>
              </a:bodyPr>
              <a:lstStyle/>
              <a:p>
                <a:endParaRPr lang="en-US"/>
              </a:p>
            </p:txBody>
          </p:sp>
          <p:sp useBgFill="1">
            <p:nvSpPr>
              <p:cNvPr id="34833" name="Rectangle 20"/>
              <p:cNvSpPr>
                <a:spLocks noChangeArrowheads="1"/>
              </p:cNvSpPr>
              <p:nvPr/>
            </p:nvSpPr>
            <p:spPr bwMode="auto">
              <a:xfrm>
                <a:off x="4368" y="1200"/>
                <a:ext cx="192" cy="1680"/>
              </a:xfrm>
              <a:prstGeom prst="rect">
                <a:avLst/>
              </a:prstGeom>
              <a:ln w="25400">
                <a:noFill/>
                <a:miter lim="800000"/>
                <a:headEnd/>
                <a:tailEnd/>
              </a:ln>
            </p:spPr>
            <p:txBody>
              <a:bodyPr wrap="none" anchor="ctr">
                <a:prstTxWarp prst="textNoShape">
                  <a:avLst/>
                </a:prstTxWarp>
              </a:bodyPr>
              <a:lstStyle/>
              <a:p>
                <a:endParaRPr lang="en-US"/>
              </a:p>
            </p:txBody>
          </p:sp>
        </p:grpSp>
        <p:sp>
          <p:nvSpPr>
            <p:cNvPr id="34829" name="AutoShape 21"/>
            <p:cNvSpPr>
              <a:spLocks noChangeArrowheads="1"/>
            </p:cNvSpPr>
            <p:nvPr/>
          </p:nvSpPr>
          <p:spPr bwMode="auto">
            <a:xfrm>
              <a:off x="4320" y="2112"/>
              <a:ext cx="384" cy="192"/>
            </a:xfrm>
            <a:prstGeom prst="rightArrow">
              <a:avLst>
                <a:gd name="adj1" fmla="val 50000"/>
                <a:gd name="adj2" fmla="val 50000"/>
              </a:avLst>
            </a:prstGeom>
            <a:solidFill>
              <a:srgbClr val="FF0000"/>
            </a:solidFill>
            <a:ln w="25400">
              <a:noFill/>
              <a:miter lim="800000"/>
              <a:headEnd/>
              <a:tailEnd type="none" w="lg" len="lg"/>
            </a:ln>
          </p:spPr>
          <p:txBody>
            <a:bodyPr wrap="none" anchor="ctr">
              <a:prstTxWarp prst="textNoShape">
                <a:avLst/>
              </a:prstTxWarp>
            </a:bodyPr>
            <a:lstStyle/>
            <a:p>
              <a:endParaRPr lang="en-US"/>
            </a:p>
          </p:txBody>
        </p:sp>
        <p:sp>
          <p:nvSpPr>
            <p:cNvPr id="34830" name="Text Box 22"/>
            <p:cNvSpPr txBox="1">
              <a:spLocks noChangeArrowheads="1"/>
            </p:cNvSpPr>
            <p:nvPr/>
          </p:nvSpPr>
          <p:spPr bwMode="auto">
            <a:xfrm>
              <a:off x="4752" y="1296"/>
              <a:ext cx="877" cy="326"/>
            </a:xfrm>
            <a:prstGeom prst="rect">
              <a:avLst/>
            </a:prstGeom>
            <a:noFill/>
            <a:ln w="25400">
              <a:noFill/>
              <a:miter lim="800000"/>
              <a:headEnd/>
              <a:tailEnd type="none" w="lg" len="lg"/>
            </a:ln>
          </p:spPr>
          <p:txBody>
            <a:bodyPr wrap="none">
              <a:prstTxWarp prst="textNoShape">
                <a:avLst/>
              </a:prstTxWarp>
              <a:spAutoFit/>
            </a:bodyPr>
            <a:lstStyle/>
            <a:p>
              <a:r>
                <a:rPr kumimoji="1" lang="en-US"/>
                <a:t>Function</a:t>
              </a:r>
            </a:p>
          </p:txBody>
        </p:sp>
      </p:grpSp>
      <p:grpSp>
        <p:nvGrpSpPr>
          <p:cNvPr id="34824" name="Group 31"/>
          <p:cNvGrpSpPr>
            <a:grpSpLocks/>
          </p:cNvGrpSpPr>
          <p:nvPr/>
        </p:nvGrpSpPr>
        <p:grpSpPr bwMode="auto">
          <a:xfrm>
            <a:off x="4203700" y="2044700"/>
            <a:ext cx="2500313" cy="2873375"/>
            <a:chOff x="2648" y="1288"/>
            <a:chExt cx="1575" cy="1810"/>
          </a:xfrm>
        </p:grpSpPr>
        <p:sp>
          <p:nvSpPr>
            <p:cNvPr id="34825" name="Text Box 25"/>
            <p:cNvSpPr txBox="1">
              <a:spLocks noChangeArrowheads="1"/>
            </p:cNvSpPr>
            <p:nvPr/>
          </p:nvSpPr>
          <p:spPr bwMode="auto">
            <a:xfrm>
              <a:off x="3313" y="1288"/>
              <a:ext cx="755" cy="326"/>
            </a:xfrm>
            <a:prstGeom prst="rect">
              <a:avLst/>
            </a:prstGeom>
            <a:noFill/>
            <a:ln w="25400">
              <a:noFill/>
              <a:miter lim="800000"/>
              <a:headEnd/>
              <a:tailEnd type="none" w="lg" len="lg"/>
            </a:ln>
          </p:spPr>
          <p:txBody>
            <a:bodyPr wrap="none">
              <a:prstTxWarp prst="textNoShape">
                <a:avLst/>
              </a:prstTxWarp>
              <a:spAutoFit/>
            </a:bodyPr>
            <a:lstStyle/>
            <a:p>
              <a:pPr algn="ctr"/>
              <a:r>
                <a:rPr kumimoji="1" lang="en-US"/>
                <a:t>Folding</a:t>
              </a:r>
            </a:p>
          </p:txBody>
        </p:sp>
        <p:sp>
          <p:nvSpPr>
            <p:cNvPr id="34826" name="AutoShape 26"/>
            <p:cNvSpPr>
              <a:spLocks noChangeArrowheads="1"/>
            </p:cNvSpPr>
            <p:nvPr/>
          </p:nvSpPr>
          <p:spPr bwMode="auto">
            <a:xfrm>
              <a:off x="2648" y="2112"/>
              <a:ext cx="384" cy="192"/>
            </a:xfrm>
            <a:prstGeom prst="rightArrow">
              <a:avLst>
                <a:gd name="adj1" fmla="val 50000"/>
                <a:gd name="adj2" fmla="val 50000"/>
              </a:avLst>
            </a:prstGeom>
            <a:solidFill>
              <a:srgbClr val="FF0000"/>
            </a:solidFill>
            <a:ln w="25400">
              <a:noFill/>
              <a:miter lim="800000"/>
              <a:headEnd/>
              <a:tailEnd type="none" w="lg" len="lg"/>
            </a:ln>
          </p:spPr>
          <p:txBody>
            <a:bodyPr wrap="none" anchor="ctr">
              <a:prstTxWarp prst="textNoShape">
                <a:avLst/>
              </a:prstTxWarp>
            </a:bodyPr>
            <a:lstStyle/>
            <a:p>
              <a:endParaRPr lang="en-US"/>
            </a:p>
          </p:txBody>
        </p:sp>
        <p:sp>
          <p:nvSpPr>
            <p:cNvPr id="34827" name="Text Box 27"/>
            <p:cNvSpPr txBox="1">
              <a:spLocks noChangeArrowheads="1"/>
            </p:cNvSpPr>
            <p:nvPr/>
          </p:nvSpPr>
          <p:spPr bwMode="auto">
            <a:xfrm>
              <a:off x="3312" y="2728"/>
              <a:ext cx="866" cy="370"/>
            </a:xfrm>
            <a:prstGeom prst="rect">
              <a:avLst/>
            </a:prstGeom>
            <a:noFill/>
            <a:ln w="25400">
              <a:noFill/>
              <a:miter lim="800000"/>
              <a:headEnd/>
              <a:tailEnd type="none" w="lg" len="lg"/>
            </a:ln>
          </p:spPr>
          <p:txBody>
            <a:bodyPr wrap="none">
              <a:prstTxWarp prst="textNoShape">
                <a:avLst/>
              </a:prstTxWarp>
              <a:spAutoFit/>
            </a:bodyPr>
            <a:lstStyle/>
            <a:p>
              <a:r>
                <a:rPr kumimoji="1" lang="en-US" sz="2800">
                  <a:solidFill>
                    <a:srgbClr val="CC0000"/>
                  </a:solidFill>
                </a:rPr>
                <a:t>Protein</a:t>
              </a:r>
            </a:p>
          </p:txBody>
        </p:sp>
        <p:graphicFrame>
          <p:nvGraphicFramePr>
            <p:cNvPr id="34818" name="Object 2"/>
            <p:cNvGraphicFramePr>
              <a:graphicFrameLocks noChangeAspect="1"/>
            </p:cNvGraphicFramePr>
            <p:nvPr/>
          </p:nvGraphicFramePr>
          <p:xfrm>
            <a:off x="3120" y="1584"/>
            <a:ext cx="1103" cy="1148"/>
          </p:xfrm>
          <a:graphic>
            <a:graphicData uri="http://schemas.openxmlformats.org/presentationml/2006/ole">
              <p:oleObj spid="_x0000_s34818" name="Image" r:id="rId7" imgW="2185669" imgH="2274621" progId="Photoshop.Image.5">
                <p:embed/>
              </p:oleObj>
            </a:graphicData>
          </a:graphic>
        </p:graphicFrame>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762000"/>
            <a:ext cx="7772400" cy="1143000"/>
          </a:xfrm>
        </p:spPr>
        <p:txBody>
          <a:bodyPr/>
          <a:lstStyle/>
          <a:p>
            <a:r>
              <a:rPr lang="en-US"/>
              <a:t>Mutations result in</a:t>
            </a:r>
            <a:br>
              <a:rPr lang="en-US"/>
            </a:br>
            <a:r>
              <a:rPr lang="en-US"/>
              <a:t> genetic variation</a:t>
            </a:r>
          </a:p>
        </p:txBody>
      </p:sp>
      <p:pic>
        <p:nvPicPr>
          <p:cNvPr id="35843" name="Picture 77" descr="images-2.jpg"/>
          <p:cNvPicPr>
            <a:picLocks noChangeAspect="1"/>
          </p:cNvPicPr>
          <p:nvPr/>
        </p:nvPicPr>
        <p:blipFill>
          <a:blip r:embed="rId2"/>
          <a:srcRect/>
          <a:stretch>
            <a:fillRect/>
          </a:stretch>
        </p:blipFill>
        <p:spPr bwMode="auto">
          <a:xfrm>
            <a:off x="6286500" y="0"/>
            <a:ext cx="2857500" cy="2857500"/>
          </a:xfrm>
          <a:prstGeom prst="rect">
            <a:avLst/>
          </a:prstGeom>
          <a:noFill/>
          <a:ln w="9525">
            <a:noFill/>
            <a:miter lim="800000"/>
            <a:headEnd/>
            <a:tailEnd/>
          </a:ln>
        </p:spPr>
      </p:pic>
      <p:pic>
        <p:nvPicPr>
          <p:cNvPr id="35844" name="Picture 78" descr="images.jpg"/>
          <p:cNvPicPr>
            <a:picLocks noChangeAspect="1"/>
          </p:cNvPicPr>
          <p:nvPr/>
        </p:nvPicPr>
        <p:blipFill>
          <a:blip r:embed="rId3"/>
          <a:srcRect/>
          <a:stretch>
            <a:fillRect/>
          </a:stretch>
        </p:blipFill>
        <p:spPr bwMode="auto">
          <a:xfrm>
            <a:off x="0" y="4267200"/>
            <a:ext cx="3530600" cy="2311400"/>
          </a:xfrm>
          <a:prstGeom prst="rect">
            <a:avLst/>
          </a:prstGeom>
          <a:noFill/>
          <a:ln w="9525">
            <a:noFill/>
            <a:miter lim="800000"/>
            <a:headEnd/>
            <a:tailEnd/>
          </a:ln>
        </p:spPr>
      </p:pic>
      <p:pic>
        <p:nvPicPr>
          <p:cNvPr id="35845" name="Picture 79" descr="images-1.jpg"/>
          <p:cNvPicPr>
            <a:picLocks noChangeAspect="1"/>
          </p:cNvPicPr>
          <p:nvPr/>
        </p:nvPicPr>
        <p:blipFill>
          <a:blip r:embed="rId4"/>
          <a:srcRect/>
          <a:stretch>
            <a:fillRect/>
          </a:stretch>
        </p:blipFill>
        <p:spPr bwMode="auto">
          <a:xfrm>
            <a:off x="0" y="2609850"/>
            <a:ext cx="1630363" cy="1638300"/>
          </a:xfrm>
          <a:prstGeom prst="rect">
            <a:avLst/>
          </a:prstGeom>
          <a:noFill/>
          <a:ln w="9525">
            <a:noFill/>
            <a:miter lim="800000"/>
            <a:headEnd/>
            <a:tailEnd/>
          </a:ln>
        </p:spPr>
      </p:pic>
      <p:pic>
        <p:nvPicPr>
          <p:cNvPr id="35846" name="Picture 81" descr="images-5.jpg"/>
          <p:cNvPicPr>
            <a:picLocks noChangeAspect="1"/>
          </p:cNvPicPr>
          <p:nvPr/>
        </p:nvPicPr>
        <p:blipFill>
          <a:blip r:embed="rId5"/>
          <a:srcRect/>
          <a:stretch>
            <a:fillRect/>
          </a:stretch>
        </p:blipFill>
        <p:spPr bwMode="auto">
          <a:xfrm>
            <a:off x="3765550" y="2279650"/>
            <a:ext cx="2349500" cy="3467100"/>
          </a:xfrm>
          <a:prstGeom prst="rect">
            <a:avLst/>
          </a:prstGeom>
          <a:noFill/>
          <a:ln w="9525">
            <a:noFill/>
            <a:miter lim="800000"/>
            <a:headEnd/>
            <a:tailEnd/>
          </a:ln>
        </p:spPr>
      </p:pic>
      <p:grpSp>
        <p:nvGrpSpPr>
          <p:cNvPr id="2" name="Group 98"/>
          <p:cNvGrpSpPr>
            <a:grpSpLocks/>
          </p:cNvGrpSpPr>
          <p:nvPr/>
        </p:nvGrpSpPr>
        <p:grpSpPr bwMode="auto">
          <a:xfrm>
            <a:off x="3733800" y="2895600"/>
            <a:ext cx="3346450" cy="3352800"/>
            <a:chOff x="3552" y="1776"/>
            <a:chExt cx="2108" cy="2112"/>
          </a:xfrm>
        </p:grpSpPr>
        <p:grpSp>
          <p:nvGrpSpPr>
            <p:cNvPr id="35848" name="Group 95"/>
            <p:cNvGrpSpPr>
              <a:grpSpLocks/>
            </p:cNvGrpSpPr>
            <p:nvPr/>
          </p:nvGrpSpPr>
          <p:grpSpPr bwMode="auto">
            <a:xfrm>
              <a:off x="3552" y="1776"/>
              <a:ext cx="2108" cy="2112"/>
              <a:chOff x="1536" y="2016"/>
              <a:chExt cx="1643" cy="1647"/>
            </a:xfrm>
          </p:grpSpPr>
          <p:pic>
            <p:nvPicPr>
              <p:cNvPr id="35850" name="Picture 96" descr="C:\Documents and Settings\richardg\Application Data\Microsoft\Media Catalog\Downloaded Clips\cl0\BS00365_.wmf"/>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1536" y="2016"/>
                <a:ext cx="1643" cy="1647"/>
              </a:xfrm>
              <a:prstGeom prst="rect">
                <a:avLst/>
              </a:prstGeom>
              <a:noFill/>
              <a:ln w="9525">
                <a:noFill/>
                <a:miter lim="800000"/>
                <a:headEnd/>
                <a:tailEnd/>
              </a:ln>
            </p:spPr>
          </p:pic>
          <p:sp useBgFill="1">
            <p:nvSpPr>
              <p:cNvPr id="35851" name="Oval 97"/>
              <p:cNvSpPr>
                <a:spLocks noChangeArrowheads="1"/>
              </p:cNvSpPr>
              <p:nvPr/>
            </p:nvSpPr>
            <p:spPr bwMode="auto">
              <a:xfrm rot="-2403081">
                <a:off x="1776" y="2112"/>
                <a:ext cx="753" cy="864"/>
              </a:xfrm>
              <a:prstGeom prst="ellipse">
                <a:avLst/>
              </a:prstGeom>
              <a:ln w="25400">
                <a:noFill/>
                <a:round/>
                <a:headEnd/>
                <a:tailEnd/>
              </a:ln>
            </p:spPr>
            <p:txBody>
              <a:bodyPr wrap="none" anchor="ctr">
                <a:prstTxWarp prst="textNoShape">
                  <a:avLst/>
                </a:prstTxWarp>
              </a:bodyPr>
              <a:lstStyle/>
              <a:p>
                <a:endParaRPr lang="en-US"/>
              </a:p>
            </p:txBody>
          </p:sp>
        </p:grpSp>
        <p:pic>
          <p:nvPicPr>
            <p:cNvPr id="35849" name="Picture 51"/>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4130" y="2024"/>
              <a:ext cx="468" cy="895"/>
            </a:xfrm>
            <a:prstGeom prst="rect">
              <a:avLst/>
            </a:prstGeom>
            <a:noFill/>
            <a:ln w="25400">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7" name="Picture 33" descr="images-5.jpg"/>
          <p:cNvPicPr>
            <a:picLocks noChangeAspect="1"/>
          </p:cNvPicPr>
          <p:nvPr/>
        </p:nvPicPr>
        <p:blipFill>
          <a:blip r:embed="rId3"/>
          <a:srcRect/>
          <a:stretch>
            <a:fillRect/>
          </a:stretch>
        </p:blipFill>
        <p:spPr bwMode="auto">
          <a:xfrm>
            <a:off x="5029200" y="152400"/>
            <a:ext cx="1260475" cy="1860550"/>
          </a:xfrm>
          <a:prstGeom prst="rect">
            <a:avLst/>
          </a:prstGeom>
          <a:noFill/>
          <a:ln w="9525">
            <a:noFill/>
            <a:miter lim="800000"/>
            <a:headEnd/>
            <a:tailEnd/>
          </a:ln>
        </p:spPr>
      </p:pic>
      <p:grpSp>
        <p:nvGrpSpPr>
          <p:cNvPr id="2" name="Group 16"/>
          <p:cNvGrpSpPr>
            <a:grpSpLocks/>
          </p:cNvGrpSpPr>
          <p:nvPr/>
        </p:nvGrpSpPr>
        <p:grpSpPr bwMode="auto">
          <a:xfrm>
            <a:off x="152400" y="947738"/>
            <a:ext cx="2514600" cy="3344862"/>
            <a:chOff x="528" y="1157"/>
            <a:chExt cx="1584" cy="2107"/>
          </a:xfrm>
        </p:grpSpPr>
        <p:grpSp>
          <p:nvGrpSpPr>
            <p:cNvPr id="36893" name="Group 17"/>
            <p:cNvGrpSpPr>
              <a:grpSpLocks/>
            </p:cNvGrpSpPr>
            <p:nvPr/>
          </p:nvGrpSpPr>
          <p:grpSpPr bwMode="auto">
            <a:xfrm>
              <a:off x="624" y="1776"/>
              <a:ext cx="1488" cy="1488"/>
              <a:chOff x="2448" y="1344"/>
              <a:chExt cx="2592" cy="2592"/>
            </a:xfrm>
          </p:grpSpPr>
          <p:graphicFrame>
            <p:nvGraphicFramePr>
              <p:cNvPr id="36866" name="Object 2"/>
              <p:cNvGraphicFramePr>
                <a:graphicFrameLocks noChangeAspect="1"/>
              </p:cNvGraphicFramePr>
              <p:nvPr/>
            </p:nvGraphicFramePr>
            <p:xfrm>
              <a:off x="2448" y="1344"/>
              <a:ext cx="2520" cy="1983"/>
            </p:xfrm>
            <a:graphic>
              <a:graphicData uri="http://schemas.openxmlformats.org/presentationml/2006/ole">
                <p:oleObj spid="_x0000_s36866" name="Clip" r:id="rId4" imgW="4000320" imgH="3147840" progId="MS_ClipArt_Gallery.5">
                  <p:embed/>
                </p:oleObj>
              </a:graphicData>
            </a:graphic>
          </p:graphicFrame>
          <p:sp useBgFill="1">
            <p:nvSpPr>
              <p:cNvPr id="36895" name="Rectangle 19"/>
              <p:cNvSpPr>
                <a:spLocks noChangeArrowheads="1"/>
              </p:cNvSpPr>
              <p:nvPr/>
            </p:nvSpPr>
            <p:spPr bwMode="auto">
              <a:xfrm>
                <a:off x="3936" y="1488"/>
                <a:ext cx="1104" cy="2448"/>
              </a:xfrm>
              <a:prstGeom prst="rect">
                <a:avLst/>
              </a:prstGeom>
              <a:ln w="25400">
                <a:noFill/>
                <a:miter lim="800000"/>
                <a:headEnd/>
                <a:tailEnd/>
              </a:ln>
            </p:spPr>
            <p:txBody>
              <a:bodyPr wrap="none" anchor="ctr">
                <a:prstTxWarp prst="textNoShape">
                  <a:avLst/>
                </a:prstTxWarp>
              </a:bodyPr>
              <a:lstStyle/>
              <a:p>
                <a:endParaRPr lang="en-US"/>
              </a:p>
            </p:txBody>
          </p:sp>
        </p:grpSp>
        <p:sp>
          <p:nvSpPr>
            <p:cNvPr id="36894" name="Text Box 20"/>
            <p:cNvSpPr txBox="1">
              <a:spLocks noChangeArrowheads="1"/>
            </p:cNvSpPr>
            <p:nvPr/>
          </p:nvSpPr>
          <p:spPr bwMode="auto">
            <a:xfrm>
              <a:off x="528" y="1157"/>
              <a:ext cx="1093" cy="682"/>
            </a:xfrm>
            <a:prstGeom prst="rect">
              <a:avLst/>
            </a:prstGeom>
            <a:noFill/>
            <a:ln w="25400">
              <a:noFill/>
              <a:miter lim="800000"/>
              <a:headEnd/>
              <a:tailEnd/>
            </a:ln>
          </p:spPr>
          <p:txBody>
            <a:bodyPr wrap="none" anchor="ctr">
              <a:prstTxWarp prst="textNoShape">
                <a:avLst/>
              </a:prstTxWarp>
              <a:spAutoFit/>
            </a:bodyPr>
            <a:lstStyle/>
            <a:p>
              <a:pPr algn="ctr"/>
              <a:r>
                <a:rPr lang="en-US" sz="2800"/>
                <a:t>Selective</a:t>
              </a:r>
            </a:p>
            <a:p>
              <a:pPr algn="ctr"/>
              <a:r>
                <a:rPr lang="en-US" sz="2800"/>
                <a:t>Pressure</a:t>
              </a:r>
            </a:p>
          </p:txBody>
        </p:sp>
      </p:grpSp>
      <p:grpSp>
        <p:nvGrpSpPr>
          <p:cNvPr id="4" name="Group 34"/>
          <p:cNvGrpSpPr>
            <a:grpSpLocks/>
          </p:cNvGrpSpPr>
          <p:nvPr/>
        </p:nvGrpSpPr>
        <p:grpSpPr bwMode="auto">
          <a:xfrm>
            <a:off x="2336800" y="787400"/>
            <a:ext cx="6303963" cy="3098800"/>
            <a:chOff x="1472" y="496"/>
            <a:chExt cx="3971" cy="1952"/>
          </a:xfrm>
        </p:grpSpPr>
        <p:grpSp>
          <p:nvGrpSpPr>
            <p:cNvPr id="36883" name="Group 2"/>
            <p:cNvGrpSpPr>
              <a:grpSpLocks/>
            </p:cNvGrpSpPr>
            <p:nvPr/>
          </p:nvGrpSpPr>
          <p:grpSpPr bwMode="auto">
            <a:xfrm>
              <a:off x="1849" y="496"/>
              <a:ext cx="3456" cy="912"/>
              <a:chOff x="1152" y="1152"/>
              <a:chExt cx="3456" cy="2304"/>
            </a:xfrm>
          </p:grpSpPr>
          <p:sp>
            <p:nvSpPr>
              <p:cNvPr id="36889" name="Line 3"/>
              <p:cNvSpPr>
                <a:spLocks noChangeShapeType="1"/>
              </p:cNvSpPr>
              <p:nvPr/>
            </p:nvSpPr>
            <p:spPr bwMode="auto">
              <a:xfrm flipH="1">
                <a:off x="1152" y="1152"/>
                <a:ext cx="1728" cy="2304"/>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sp>
            <p:nvSpPr>
              <p:cNvPr id="36890" name="Line 4"/>
              <p:cNvSpPr>
                <a:spLocks noChangeShapeType="1"/>
              </p:cNvSpPr>
              <p:nvPr/>
            </p:nvSpPr>
            <p:spPr bwMode="auto">
              <a:xfrm>
                <a:off x="2880" y="1152"/>
                <a:ext cx="576" cy="2304"/>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sp>
            <p:nvSpPr>
              <p:cNvPr id="36891" name="Line 5"/>
              <p:cNvSpPr>
                <a:spLocks noChangeShapeType="1"/>
              </p:cNvSpPr>
              <p:nvPr/>
            </p:nvSpPr>
            <p:spPr bwMode="auto">
              <a:xfrm>
                <a:off x="2880" y="1152"/>
                <a:ext cx="1728" cy="2304"/>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sp>
            <p:nvSpPr>
              <p:cNvPr id="36892" name="Line 6"/>
              <p:cNvSpPr>
                <a:spLocks noChangeShapeType="1"/>
              </p:cNvSpPr>
              <p:nvPr/>
            </p:nvSpPr>
            <p:spPr bwMode="auto">
              <a:xfrm flipH="1">
                <a:off x="2304" y="1152"/>
                <a:ext cx="576" cy="2304"/>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grpSp>
        <p:grpSp>
          <p:nvGrpSpPr>
            <p:cNvPr id="36884" name="Group 15"/>
            <p:cNvGrpSpPr>
              <a:grpSpLocks/>
            </p:cNvGrpSpPr>
            <p:nvPr/>
          </p:nvGrpSpPr>
          <p:grpSpPr bwMode="auto">
            <a:xfrm>
              <a:off x="1472" y="1488"/>
              <a:ext cx="3971" cy="960"/>
              <a:chOff x="816" y="1632"/>
              <a:chExt cx="3971" cy="960"/>
            </a:xfrm>
          </p:grpSpPr>
          <p:pic>
            <p:nvPicPr>
              <p:cNvPr id="36885" name="Picture 10" descr="C:\Program Files\Common Files\Microsoft Shared\Clipart\cagcat50\bd00017_.wmf"/>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464" y="1632"/>
                <a:ext cx="323" cy="912"/>
              </a:xfrm>
              <a:prstGeom prst="rect">
                <a:avLst/>
              </a:prstGeom>
              <a:noFill/>
              <a:ln w="9525">
                <a:noFill/>
                <a:miter lim="800000"/>
                <a:headEnd/>
                <a:tailEnd/>
              </a:ln>
            </p:spPr>
          </p:pic>
          <p:pic>
            <p:nvPicPr>
              <p:cNvPr id="36886" name="Picture 11" descr="C:\Program Files\Common Files\Microsoft Shared\Clipart\cagcat50\bd00010_.wmf"/>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2218" y="1632"/>
                <a:ext cx="251" cy="960"/>
              </a:xfrm>
              <a:prstGeom prst="rect">
                <a:avLst/>
              </a:prstGeom>
              <a:noFill/>
              <a:ln w="9525">
                <a:noFill/>
                <a:miter lim="800000"/>
                <a:headEnd/>
                <a:tailEnd/>
              </a:ln>
            </p:spPr>
          </p:pic>
          <p:pic>
            <p:nvPicPr>
              <p:cNvPr id="36887" name="Picture 12" descr="C:\Program Files\Common Files\Microsoft Shared\Clipart\cagcat50\pe01686_.wmf"/>
              <p:cNvPicPr>
                <a:picLocks noChangeAspect="1"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2976" y="1632"/>
                <a:ext cx="794" cy="864"/>
              </a:xfrm>
              <a:prstGeom prst="rect">
                <a:avLst/>
              </a:prstGeom>
              <a:noFill/>
              <a:ln w="9525">
                <a:noFill/>
                <a:miter lim="800000"/>
                <a:headEnd/>
                <a:tailEnd/>
              </a:ln>
            </p:spPr>
          </p:pic>
          <p:pic>
            <p:nvPicPr>
              <p:cNvPr id="36888" name="Picture 13" descr="C:\Program Files\Common Files\Microsoft Shared\Clipart\cagcat50\pe01981_.wmf"/>
              <p:cNvPicPr>
                <a:picLocks noChangeAspect="1" noChangeArrowheads="1"/>
              </p:cNvPicPr>
              <p:nvPr/>
            </p:nvPicPr>
            <mc:AlternateContent>
              <mc:Choice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816" y="1680"/>
                <a:ext cx="885" cy="912"/>
              </a:xfrm>
              <a:prstGeom prst="rect">
                <a:avLst/>
              </a:prstGeom>
              <a:noFill/>
              <a:ln w="9525">
                <a:noFill/>
                <a:miter lim="800000"/>
                <a:headEnd/>
                <a:tailEnd/>
              </a:ln>
            </p:spPr>
          </p:pic>
        </p:grpSp>
      </p:grpSp>
      <p:grpSp>
        <p:nvGrpSpPr>
          <p:cNvPr id="7" name="Group 24"/>
          <p:cNvGrpSpPr>
            <a:grpSpLocks/>
          </p:cNvGrpSpPr>
          <p:nvPr/>
        </p:nvGrpSpPr>
        <p:grpSpPr bwMode="auto">
          <a:xfrm>
            <a:off x="2590800" y="2463800"/>
            <a:ext cx="6248400" cy="1066800"/>
            <a:chOff x="1632" y="1728"/>
            <a:chExt cx="3936" cy="672"/>
          </a:xfrm>
        </p:grpSpPr>
        <p:sp>
          <p:nvSpPr>
            <p:cNvPr id="36880" name="AutoShape 21"/>
            <p:cNvSpPr>
              <a:spLocks noChangeArrowheads="1"/>
            </p:cNvSpPr>
            <p:nvPr/>
          </p:nvSpPr>
          <p:spPr bwMode="auto">
            <a:xfrm>
              <a:off x="1632" y="1728"/>
              <a:ext cx="576" cy="672"/>
            </a:xfrm>
            <a:prstGeom prst="irregularSeal1">
              <a:avLst/>
            </a:prstGeom>
            <a:solidFill>
              <a:srgbClr val="000000"/>
            </a:solidFill>
            <a:ln w="127000">
              <a:solidFill>
                <a:schemeClr val="tx1"/>
              </a:solidFill>
              <a:miter lim="800000"/>
              <a:headEnd/>
              <a:tailEnd/>
            </a:ln>
          </p:spPr>
          <p:txBody>
            <a:bodyPr wrap="none" anchor="ctr">
              <a:prstTxWarp prst="textNoShape">
                <a:avLst/>
              </a:prstTxWarp>
            </a:bodyPr>
            <a:lstStyle/>
            <a:p>
              <a:endParaRPr lang="en-US"/>
            </a:p>
          </p:txBody>
        </p:sp>
        <p:sp>
          <p:nvSpPr>
            <p:cNvPr id="36881" name="AutoShape 22"/>
            <p:cNvSpPr>
              <a:spLocks noChangeArrowheads="1"/>
            </p:cNvSpPr>
            <p:nvPr/>
          </p:nvSpPr>
          <p:spPr bwMode="auto">
            <a:xfrm>
              <a:off x="3696" y="1728"/>
              <a:ext cx="576" cy="672"/>
            </a:xfrm>
            <a:prstGeom prst="irregularSeal1">
              <a:avLst/>
            </a:prstGeom>
            <a:solidFill>
              <a:srgbClr val="000000"/>
            </a:solidFill>
            <a:ln w="127000">
              <a:solidFill>
                <a:schemeClr val="tx1"/>
              </a:solidFill>
              <a:miter lim="800000"/>
              <a:headEnd/>
              <a:tailEnd/>
            </a:ln>
          </p:spPr>
          <p:txBody>
            <a:bodyPr wrap="none" anchor="ctr">
              <a:prstTxWarp prst="textNoShape">
                <a:avLst/>
              </a:prstTxWarp>
            </a:bodyPr>
            <a:lstStyle/>
            <a:p>
              <a:endParaRPr lang="en-US"/>
            </a:p>
          </p:txBody>
        </p:sp>
        <p:sp>
          <p:nvSpPr>
            <p:cNvPr id="36882" name="AutoShape 23"/>
            <p:cNvSpPr>
              <a:spLocks noChangeArrowheads="1"/>
            </p:cNvSpPr>
            <p:nvPr/>
          </p:nvSpPr>
          <p:spPr bwMode="auto">
            <a:xfrm>
              <a:off x="4992" y="1728"/>
              <a:ext cx="576" cy="672"/>
            </a:xfrm>
            <a:prstGeom prst="irregularSeal1">
              <a:avLst/>
            </a:prstGeom>
            <a:solidFill>
              <a:srgbClr val="000000"/>
            </a:solidFill>
            <a:ln w="127000">
              <a:solidFill>
                <a:schemeClr val="tx1"/>
              </a:solidFill>
              <a:miter lim="800000"/>
              <a:headEnd/>
              <a:tailEnd/>
            </a:ln>
          </p:spPr>
          <p:txBody>
            <a:bodyPr wrap="none" anchor="ctr">
              <a:prstTxWarp prst="textNoShape">
                <a:avLst/>
              </a:prstTxWarp>
            </a:bodyPr>
            <a:lstStyle/>
            <a:p>
              <a:endParaRPr lang="en-US"/>
            </a:p>
          </p:txBody>
        </p:sp>
      </p:grpSp>
      <p:grpSp>
        <p:nvGrpSpPr>
          <p:cNvPr id="8" name="Group 32"/>
          <p:cNvGrpSpPr>
            <a:grpSpLocks/>
          </p:cNvGrpSpPr>
          <p:nvPr/>
        </p:nvGrpSpPr>
        <p:grpSpPr bwMode="auto">
          <a:xfrm>
            <a:off x="3136900" y="3606800"/>
            <a:ext cx="2959100" cy="3251200"/>
            <a:chOff x="3136900" y="3606800"/>
            <a:chExt cx="2959100" cy="3251200"/>
          </a:xfrm>
        </p:grpSpPr>
        <p:sp>
          <p:nvSpPr>
            <p:cNvPr id="32" name="Rounded Rectangle 31"/>
            <p:cNvSpPr/>
            <p:nvPr/>
          </p:nvSpPr>
          <p:spPr>
            <a:xfrm>
              <a:off x="5105400" y="5029200"/>
              <a:ext cx="990600" cy="1828800"/>
            </a:xfrm>
            <a:prstGeom prst="round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grpSp>
          <p:nvGrpSpPr>
            <p:cNvPr id="36873" name="Group 35"/>
            <p:cNvGrpSpPr>
              <a:grpSpLocks/>
            </p:cNvGrpSpPr>
            <p:nvPr/>
          </p:nvGrpSpPr>
          <p:grpSpPr bwMode="auto">
            <a:xfrm>
              <a:off x="3136900" y="3606800"/>
              <a:ext cx="2925763" cy="3124200"/>
              <a:chOff x="1976" y="2272"/>
              <a:chExt cx="1843" cy="1968"/>
            </a:xfrm>
          </p:grpSpPr>
          <p:grpSp>
            <p:nvGrpSpPr>
              <p:cNvPr id="36874" name="Group 33"/>
              <p:cNvGrpSpPr>
                <a:grpSpLocks/>
              </p:cNvGrpSpPr>
              <p:nvPr/>
            </p:nvGrpSpPr>
            <p:grpSpPr bwMode="auto">
              <a:xfrm>
                <a:off x="2400" y="2272"/>
                <a:ext cx="1152" cy="912"/>
                <a:chOff x="2400" y="2272"/>
                <a:chExt cx="1152" cy="912"/>
              </a:xfrm>
            </p:grpSpPr>
            <p:sp>
              <p:nvSpPr>
                <p:cNvPr id="36878" name="Line 27"/>
                <p:cNvSpPr>
                  <a:spLocks noChangeShapeType="1"/>
                </p:cNvSpPr>
                <p:nvPr/>
              </p:nvSpPr>
              <p:spPr bwMode="auto">
                <a:xfrm>
                  <a:off x="2976" y="2272"/>
                  <a:ext cx="576" cy="912"/>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sp>
              <p:nvSpPr>
                <p:cNvPr id="36879" name="Line 29"/>
                <p:cNvSpPr>
                  <a:spLocks noChangeShapeType="1"/>
                </p:cNvSpPr>
                <p:nvPr/>
              </p:nvSpPr>
              <p:spPr bwMode="auto">
                <a:xfrm flipH="1">
                  <a:off x="2400" y="2272"/>
                  <a:ext cx="576" cy="912"/>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grpSp>
          <p:grpSp>
            <p:nvGrpSpPr>
              <p:cNvPr id="36875" name="Group 32"/>
              <p:cNvGrpSpPr>
                <a:grpSpLocks/>
              </p:cNvGrpSpPr>
              <p:nvPr/>
            </p:nvGrpSpPr>
            <p:grpSpPr bwMode="auto">
              <a:xfrm>
                <a:off x="1976" y="3232"/>
                <a:ext cx="1843" cy="1008"/>
                <a:chOff x="1976" y="3232"/>
                <a:chExt cx="1843" cy="1008"/>
              </a:xfrm>
            </p:grpSpPr>
            <p:pic>
              <p:nvPicPr>
                <p:cNvPr id="36876" name="Picture 30"/>
                <p:cNvPicPr>
                  <a:picLocks noChangeAspect="1"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1976" y="3264"/>
                  <a:ext cx="656" cy="927"/>
                </a:xfrm>
                <a:prstGeom prst="rect">
                  <a:avLst/>
                </a:prstGeom>
                <a:noFill/>
                <a:ln w="127000">
                  <a:noFill/>
                  <a:miter lim="800000"/>
                  <a:headEnd/>
                  <a:tailEnd/>
                </a:ln>
              </p:spPr>
            </p:pic>
            <p:pic>
              <p:nvPicPr>
                <p:cNvPr id="36877" name="Picture 31" descr="C:\Program Files\Common Files\Microsoft Shared\Clipart\cagcat50\pe01000_.wmf"/>
                <p:cNvPicPr>
                  <a:picLocks noChangeAspect="1" noChangeArrowheads="1"/>
                </p:cNvPicPr>
                <p:nvPr/>
              </p:nvPicPr>
              <mc:AlternateContent>
                <mc:Choice xmlns:ma="http://schemas.microsoft.com/office/mac/drawingml/2008/main" Requires="ma">
                  <p:blipFill>
                    <a:blip r:embed="rId15"/>
                    <a:srcRect/>
                    <a:stretch>
                      <a:fillRect/>
                    </a:stretch>
                  </p:blipFill>
                </mc:Choice>
                <mc:Fallback>
                  <p:blipFill>
                    <a:blip r:embed="rId16"/>
                    <a:srcRect/>
                    <a:stretch>
                      <a:fillRect/>
                    </a:stretch>
                  </p:blipFill>
                </mc:Fallback>
              </mc:AlternateContent>
              <p:spPr bwMode="auto">
                <a:xfrm>
                  <a:off x="3216" y="3232"/>
                  <a:ext cx="603" cy="1008"/>
                </a:xfrm>
                <a:prstGeom prst="rect">
                  <a:avLst/>
                </a:prstGeom>
                <a:noFill/>
                <a:ln w="9525">
                  <a:noFill/>
                  <a:miter lim="800000"/>
                  <a:headEnd/>
                  <a:tailEnd/>
                </a:ln>
              </p:spPr>
            </p:pic>
          </p:gr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Evolution of Proteins</a:t>
            </a:r>
          </a:p>
        </p:txBody>
      </p:sp>
      <p:pic>
        <p:nvPicPr>
          <p:cNvPr id="17411" name="Picture 2" descr="MolEvol.tiff"/>
          <p:cNvPicPr>
            <a:picLocks noChangeAspect="1"/>
          </p:cNvPicPr>
          <p:nvPr/>
        </p:nvPicPr>
        <p:blipFill>
          <a:blip r:embed="rId2"/>
          <a:srcRect/>
          <a:stretch>
            <a:fillRect/>
          </a:stretch>
        </p:blipFill>
        <p:spPr bwMode="auto">
          <a:xfrm>
            <a:off x="0" y="2362200"/>
            <a:ext cx="9144000" cy="3397250"/>
          </a:xfrm>
          <a:prstGeom prst="rect">
            <a:avLst/>
          </a:prstGeom>
          <a:noFill/>
          <a:ln w="9525">
            <a:noFill/>
            <a:miter lim="800000"/>
            <a:headEnd/>
            <a:tailEnd/>
          </a:ln>
        </p:spPr>
      </p:pic>
      <p:sp>
        <p:nvSpPr>
          <p:cNvPr id="17412" name="TextBox 3"/>
          <p:cNvSpPr txBox="1">
            <a:spLocks noChangeArrowheads="1"/>
          </p:cNvSpPr>
          <p:nvPr/>
        </p:nvSpPr>
        <p:spPr bwMode="auto">
          <a:xfrm>
            <a:off x="7239000" y="6488113"/>
            <a:ext cx="1905000" cy="369887"/>
          </a:xfrm>
          <a:prstGeom prst="rect">
            <a:avLst/>
          </a:prstGeom>
          <a:noFill/>
          <a:ln w="9525">
            <a:noFill/>
            <a:miter lim="800000"/>
            <a:headEnd/>
            <a:tailEnd/>
          </a:ln>
        </p:spPr>
        <p:txBody>
          <a:bodyPr wrap="none">
            <a:prstTxWarp prst="textNoShape">
              <a:avLst/>
            </a:prstTxWarp>
            <a:spAutoFit/>
          </a:bodyPr>
          <a:lstStyle/>
          <a:p>
            <a:r>
              <a:rPr lang="en-US"/>
              <a:t>Jason de Koning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6400800" y="228600"/>
          <a:ext cx="1931988" cy="2640013"/>
        </p:xfrm>
        <a:graphic>
          <a:graphicData uri="http://schemas.openxmlformats.org/presentationml/2006/ole">
            <p:oleObj spid="_x0000_s37890" name="Document" r:id="rId4" imgW="3048000" imgH="4163568" progId="Word.Document.8">
              <p:embed/>
            </p:oleObj>
          </a:graphicData>
        </a:graphic>
      </p:graphicFrame>
      <p:pic>
        <p:nvPicPr>
          <p:cNvPr id="37891" name="Picture 2" descr="Random gene mutation"/>
          <p:cNvPicPr>
            <a:picLocks noChangeAspect="1" noChangeArrowheads="1"/>
          </p:cNvPicPr>
          <p:nvPr/>
        </p:nvPicPr>
        <p:blipFill>
          <a:blip r:embed="rId5"/>
          <a:srcRect/>
          <a:stretch>
            <a:fillRect/>
          </a:stretch>
        </p:blipFill>
        <p:spPr bwMode="auto">
          <a:xfrm>
            <a:off x="1295400" y="304800"/>
            <a:ext cx="3886200" cy="3886200"/>
          </a:xfrm>
          <a:prstGeom prst="rect">
            <a:avLst/>
          </a:prstGeom>
          <a:noFill/>
          <a:ln w="9525">
            <a:noFill/>
            <a:miter lim="800000"/>
            <a:headEnd/>
            <a:tailEnd/>
          </a:ln>
        </p:spPr>
      </p:pic>
      <p:pic>
        <p:nvPicPr>
          <p:cNvPr id="37892" name="Picture 3" descr="spinnin DNA"/>
          <p:cNvPicPr>
            <a:picLocks noChangeAspect="1" noChangeArrowheads="1"/>
          </p:cNvPicPr>
          <p:nvPr/>
        </p:nvPicPr>
        <p:blipFill>
          <a:blip r:embed="rId6"/>
          <a:srcRect/>
          <a:stretch>
            <a:fillRect/>
          </a:stretch>
        </p:blipFill>
        <p:spPr bwMode="auto">
          <a:xfrm>
            <a:off x="7620000" y="3733800"/>
            <a:ext cx="984250" cy="2667000"/>
          </a:xfrm>
          <a:prstGeom prst="rect">
            <a:avLst/>
          </a:prstGeom>
          <a:noFill/>
          <a:ln w="9525">
            <a:noFill/>
            <a:miter lim="800000"/>
            <a:headEnd/>
            <a:tailEnd/>
          </a:ln>
        </p:spPr>
      </p:pic>
      <p:sp>
        <p:nvSpPr>
          <p:cNvPr id="217092" name="Line 4"/>
          <p:cNvSpPr>
            <a:spLocks noChangeShapeType="1"/>
          </p:cNvSpPr>
          <p:nvPr/>
        </p:nvSpPr>
        <p:spPr bwMode="auto">
          <a:xfrm flipH="1" flipV="1">
            <a:off x="7696200" y="2743200"/>
            <a:ext cx="304800" cy="838200"/>
          </a:xfrm>
          <a:prstGeom prst="line">
            <a:avLst/>
          </a:prstGeom>
          <a:noFill/>
          <a:ln w="57150">
            <a:solidFill>
              <a:srgbClr val="FF0000"/>
            </a:solidFill>
            <a:round/>
            <a:headEnd/>
            <a:tailEnd type="triangle" w="med" len="med"/>
          </a:ln>
          <a:effectLst>
            <a:outerShdw blurRad="63500" dist="38099"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217095" name="Line 7"/>
          <p:cNvSpPr>
            <a:spLocks noChangeShapeType="1"/>
          </p:cNvSpPr>
          <p:nvPr/>
        </p:nvSpPr>
        <p:spPr bwMode="auto">
          <a:xfrm flipH="1">
            <a:off x="5562600" y="1447800"/>
            <a:ext cx="838200" cy="76200"/>
          </a:xfrm>
          <a:prstGeom prst="line">
            <a:avLst/>
          </a:prstGeom>
          <a:noFill/>
          <a:ln w="57150">
            <a:solidFill>
              <a:srgbClr val="FF0000"/>
            </a:solidFill>
            <a:round/>
            <a:headEnd/>
            <a:tailEnd type="triangle" w="med" len="med"/>
          </a:ln>
          <a:effectLst>
            <a:outerShdw blurRad="63500" dist="38099" dir="2700000" algn="ctr" rotWithShape="0">
              <a:schemeClr val="tx1">
                <a:alpha val="74998"/>
              </a:schemeClr>
            </a:outerShdw>
          </a:effectLst>
        </p:spPr>
        <p:txBody>
          <a:bodyPr wrap="none" anchor="ctr">
            <a:prstTxWarp prst="textNoShape">
              <a:avLst/>
            </a:prstTxWarp>
          </a:bodyPr>
          <a:lstStyle/>
          <a:p>
            <a:pP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10" descr="30%"/>
          <p:cNvSpPr txBox="1">
            <a:spLocks noChangeArrowheads="1"/>
          </p:cNvSpPr>
          <p:nvPr/>
        </p:nvSpPr>
        <p:spPr bwMode="auto">
          <a:xfrm>
            <a:off x="3124200" y="1828800"/>
            <a:ext cx="2871788" cy="579438"/>
          </a:xfrm>
          <a:prstGeom prst="rect">
            <a:avLst/>
          </a:prstGeom>
          <a:noFill/>
          <a:ln w="9525">
            <a:noFill/>
            <a:miter lim="800000"/>
            <a:headEnd/>
            <a:tailEnd/>
          </a:ln>
        </p:spPr>
        <p:txBody>
          <a:bodyPr wrap="none">
            <a:prstTxWarp prst="textNoShape">
              <a:avLst/>
            </a:prstTxWarp>
            <a:spAutoFit/>
          </a:bodyPr>
          <a:lstStyle/>
          <a:p>
            <a:r>
              <a:rPr lang="en-US" sz="3200">
                <a:latin typeface="Courier New" charset="0"/>
              </a:rPr>
              <a:t>…</a:t>
            </a:r>
            <a:r>
              <a:rPr lang="en-US" sz="3200">
                <a:solidFill>
                  <a:schemeClr val="accent2"/>
                </a:solidFill>
                <a:latin typeface="Courier New" charset="0"/>
              </a:rPr>
              <a:t>U</a:t>
            </a:r>
            <a:r>
              <a:rPr lang="en-US" sz="3200">
                <a:latin typeface="Courier New" charset="0"/>
              </a:rPr>
              <a:t>G</a:t>
            </a:r>
            <a:r>
              <a:rPr lang="en-US" sz="3200">
                <a:solidFill>
                  <a:schemeClr val="accent2"/>
                </a:solidFill>
                <a:latin typeface="Courier New" charset="0"/>
              </a:rPr>
              <a:t>U</a:t>
            </a:r>
            <a:r>
              <a:rPr lang="en-US" sz="3200">
                <a:solidFill>
                  <a:srgbClr val="33CCCC"/>
                </a:solidFill>
                <a:latin typeface="Courier New" charset="0"/>
              </a:rPr>
              <a:t>A</a:t>
            </a:r>
            <a:r>
              <a:rPr lang="en-US" sz="3200">
                <a:solidFill>
                  <a:srgbClr val="808000"/>
                </a:solidFill>
                <a:latin typeface="Courier New" charset="0"/>
              </a:rPr>
              <a:t>C</a:t>
            </a:r>
            <a:r>
              <a:rPr lang="en-US" sz="3200">
                <a:solidFill>
                  <a:srgbClr val="33CCCC"/>
                </a:solidFill>
                <a:latin typeface="Courier New" charset="0"/>
              </a:rPr>
              <a:t>AAA</a:t>
            </a:r>
            <a:r>
              <a:rPr lang="en-US" sz="3200">
                <a:latin typeface="Courier New" charset="0"/>
              </a:rPr>
              <a:t>G…</a:t>
            </a:r>
          </a:p>
        </p:txBody>
      </p:sp>
      <p:sp>
        <p:nvSpPr>
          <p:cNvPr id="39939" name="Text Box 14"/>
          <p:cNvSpPr txBox="1">
            <a:spLocks noChangeArrowheads="1"/>
          </p:cNvSpPr>
          <p:nvPr/>
        </p:nvSpPr>
        <p:spPr bwMode="auto">
          <a:xfrm>
            <a:off x="990600" y="228600"/>
            <a:ext cx="7331075" cy="728663"/>
          </a:xfrm>
          <a:prstGeom prst="rect">
            <a:avLst/>
          </a:prstGeom>
          <a:noFill/>
          <a:ln w="127000">
            <a:noFill/>
            <a:miter lim="800000"/>
            <a:headEnd/>
            <a:tailEnd/>
          </a:ln>
        </p:spPr>
        <p:txBody>
          <a:bodyPr>
            <a:prstTxWarp prst="textNoShape">
              <a:avLst/>
            </a:prstTxWarp>
            <a:spAutoFit/>
          </a:bodyPr>
          <a:lstStyle/>
          <a:p>
            <a:pPr algn="ctr"/>
            <a:r>
              <a:rPr lang="en-US" sz="3600"/>
              <a:t>Genetic changes</a:t>
            </a:r>
          </a:p>
        </p:txBody>
      </p:sp>
      <p:grpSp>
        <p:nvGrpSpPr>
          <p:cNvPr id="39940" name="Group 31"/>
          <p:cNvGrpSpPr>
            <a:grpSpLocks/>
          </p:cNvGrpSpPr>
          <p:nvPr/>
        </p:nvGrpSpPr>
        <p:grpSpPr bwMode="auto">
          <a:xfrm>
            <a:off x="265113" y="2425700"/>
            <a:ext cx="3392487" cy="2527300"/>
            <a:chOff x="167" y="1192"/>
            <a:chExt cx="2137" cy="1592"/>
          </a:xfrm>
        </p:grpSpPr>
        <p:sp>
          <p:nvSpPr>
            <p:cNvPr id="39951" name="Text Box 20" descr="30%"/>
            <p:cNvSpPr txBox="1">
              <a:spLocks noChangeArrowheads="1"/>
            </p:cNvSpPr>
            <p:nvPr/>
          </p:nvSpPr>
          <p:spPr bwMode="auto">
            <a:xfrm>
              <a:off x="167" y="1824"/>
              <a:ext cx="1809" cy="365"/>
            </a:xfrm>
            <a:prstGeom prst="rect">
              <a:avLst/>
            </a:prstGeom>
            <a:noFill/>
            <a:ln w="9525">
              <a:noFill/>
              <a:miter lim="800000"/>
              <a:headEnd/>
              <a:tailEnd/>
            </a:ln>
          </p:spPr>
          <p:txBody>
            <a:bodyPr wrap="none">
              <a:prstTxWarp prst="textNoShape">
                <a:avLst/>
              </a:prstTxWarp>
              <a:spAutoFit/>
            </a:bodyPr>
            <a:lstStyle/>
            <a:p>
              <a:r>
                <a:rPr lang="en-US" sz="3200">
                  <a:latin typeface="Courier New" charset="0"/>
                </a:rPr>
                <a:t>…</a:t>
              </a:r>
              <a:r>
                <a:rPr lang="en-US" sz="3200">
                  <a:solidFill>
                    <a:schemeClr val="accent2"/>
                  </a:solidFill>
                  <a:latin typeface="Courier New" charset="0"/>
                </a:rPr>
                <a:t>U</a:t>
              </a:r>
              <a:r>
                <a:rPr lang="en-US" sz="3200">
                  <a:latin typeface="Courier New" charset="0"/>
                </a:rPr>
                <a:t>G</a:t>
              </a:r>
              <a:r>
                <a:rPr lang="en-US" sz="3200">
                  <a:solidFill>
                    <a:schemeClr val="accent2"/>
                  </a:solidFill>
                  <a:latin typeface="Courier New" charset="0"/>
                </a:rPr>
                <a:t>U</a:t>
              </a:r>
              <a:r>
                <a:rPr lang="en-US" sz="3200">
                  <a:solidFill>
                    <a:srgbClr val="33CCCC"/>
                  </a:solidFill>
                  <a:latin typeface="Courier New" charset="0"/>
                </a:rPr>
                <a:t>A</a:t>
              </a:r>
              <a:r>
                <a:rPr lang="en-US" sz="3200">
                  <a:solidFill>
                    <a:schemeClr val="accent2"/>
                  </a:solidFill>
                  <a:latin typeface="Courier New" charset="0"/>
                </a:rPr>
                <a:t>U</a:t>
              </a:r>
              <a:r>
                <a:rPr lang="en-US" sz="3200">
                  <a:solidFill>
                    <a:srgbClr val="33CCCC"/>
                  </a:solidFill>
                  <a:latin typeface="Courier New" charset="0"/>
                </a:rPr>
                <a:t>AAA</a:t>
              </a:r>
              <a:r>
                <a:rPr lang="en-US" sz="3200">
                  <a:latin typeface="Courier New" charset="0"/>
                </a:rPr>
                <a:t>G…</a:t>
              </a:r>
            </a:p>
          </p:txBody>
        </p:sp>
        <p:sp>
          <p:nvSpPr>
            <p:cNvPr id="39952" name="Line 25"/>
            <p:cNvSpPr>
              <a:spLocks noChangeShapeType="1"/>
            </p:cNvSpPr>
            <p:nvPr/>
          </p:nvSpPr>
          <p:spPr bwMode="auto">
            <a:xfrm flipH="1">
              <a:off x="1152" y="1200"/>
              <a:ext cx="1152" cy="624"/>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sp>
          <p:nvSpPr>
            <p:cNvPr id="39953" name="Line 27"/>
            <p:cNvSpPr>
              <a:spLocks noChangeShapeType="1"/>
            </p:cNvSpPr>
            <p:nvPr/>
          </p:nvSpPr>
          <p:spPr bwMode="auto">
            <a:xfrm flipV="1">
              <a:off x="1056" y="2160"/>
              <a:ext cx="0" cy="624"/>
            </a:xfrm>
            <a:prstGeom prst="line">
              <a:avLst/>
            </a:prstGeom>
            <a:noFill/>
            <a:ln w="127000">
              <a:solidFill>
                <a:schemeClr val="tx1"/>
              </a:solidFill>
              <a:round/>
              <a:headEnd/>
              <a:tailEnd type="triangle" w="med" len="med"/>
            </a:ln>
          </p:spPr>
          <p:txBody>
            <a:bodyPr wrap="none">
              <a:prstTxWarp prst="textNoShape">
                <a:avLst/>
              </a:prstTxWarp>
            </a:bodyPr>
            <a:lstStyle/>
            <a:p>
              <a:endParaRPr lang="en-US"/>
            </a:p>
          </p:txBody>
        </p:sp>
        <p:sp>
          <p:nvSpPr>
            <p:cNvPr id="39954" name="Text Box 28"/>
            <p:cNvSpPr txBox="1">
              <a:spLocks noChangeArrowheads="1"/>
            </p:cNvSpPr>
            <p:nvPr/>
          </p:nvSpPr>
          <p:spPr bwMode="auto">
            <a:xfrm>
              <a:off x="688" y="1192"/>
              <a:ext cx="1237" cy="326"/>
            </a:xfrm>
            <a:prstGeom prst="rect">
              <a:avLst/>
            </a:prstGeom>
            <a:noFill/>
            <a:ln w="127000">
              <a:noFill/>
              <a:miter lim="800000"/>
              <a:headEnd/>
              <a:tailEnd/>
            </a:ln>
          </p:spPr>
          <p:txBody>
            <a:bodyPr wrap="none">
              <a:prstTxWarp prst="textNoShape">
                <a:avLst/>
              </a:prstTxWarp>
              <a:spAutoFit/>
            </a:bodyPr>
            <a:lstStyle/>
            <a:p>
              <a:r>
                <a:rPr lang="en-US"/>
                <a:t>Substitution</a:t>
              </a:r>
            </a:p>
          </p:txBody>
        </p:sp>
      </p:grpSp>
      <p:grpSp>
        <p:nvGrpSpPr>
          <p:cNvPr id="39941" name="Group 33"/>
          <p:cNvGrpSpPr>
            <a:grpSpLocks/>
          </p:cNvGrpSpPr>
          <p:nvPr/>
        </p:nvGrpSpPr>
        <p:grpSpPr bwMode="auto">
          <a:xfrm>
            <a:off x="5486400" y="2438400"/>
            <a:ext cx="3513138" cy="2514600"/>
            <a:chOff x="3456" y="1200"/>
            <a:chExt cx="2213" cy="1584"/>
          </a:xfrm>
        </p:grpSpPr>
        <p:sp>
          <p:nvSpPr>
            <p:cNvPr id="39947" name="Text Box 18" descr="30%"/>
            <p:cNvSpPr txBox="1">
              <a:spLocks noChangeArrowheads="1"/>
            </p:cNvSpPr>
            <p:nvPr/>
          </p:nvSpPr>
          <p:spPr bwMode="auto">
            <a:xfrm>
              <a:off x="3706" y="1824"/>
              <a:ext cx="1963" cy="365"/>
            </a:xfrm>
            <a:prstGeom prst="rect">
              <a:avLst/>
            </a:prstGeom>
            <a:noFill/>
            <a:ln w="9525">
              <a:noFill/>
              <a:miter lim="800000"/>
              <a:headEnd/>
              <a:tailEnd/>
            </a:ln>
          </p:spPr>
          <p:txBody>
            <a:bodyPr wrap="none">
              <a:prstTxWarp prst="textNoShape">
                <a:avLst/>
              </a:prstTxWarp>
              <a:spAutoFit/>
            </a:bodyPr>
            <a:lstStyle/>
            <a:p>
              <a:r>
                <a:rPr lang="en-US" sz="3200">
                  <a:latin typeface="Courier New" charset="0"/>
                </a:rPr>
                <a:t>…</a:t>
              </a:r>
              <a:r>
                <a:rPr lang="en-US" sz="3200">
                  <a:solidFill>
                    <a:schemeClr val="accent2"/>
                  </a:solidFill>
                  <a:latin typeface="Courier New" charset="0"/>
                </a:rPr>
                <a:t>U</a:t>
              </a:r>
              <a:r>
                <a:rPr lang="en-US" sz="3200">
                  <a:latin typeface="Courier New" charset="0"/>
                </a:rPr>
                <a:t>G</a:t>
              </a:r>
              <a:r>
                <a:rPr lang="en-US" sz="3200">
                  <a:solidFill>
                    <a:schemeClr val="accent2"/>
                  </a:solidFill>
                  <a:latin typeface="Courier New" charset="0"/>
                </a:rPr>
                <a:t>U</a:t>
              </a:r>
              <a:r>
                <a:rPr lang="en-US" sz="3200" b="1">
                  <a:solidFill>
                    <a:schemeClr val="accent2"/>
                  </a:solidFill>
                  <a:latin typeface="Courier New" charset="0"/>
                </a:rPr>
                <a:t>U</a:t>
              </a:r>
              <a:r>
                <a:rPr lang="en-US" sz="3200">
                  <a:solidFill>
                    <a:srgbClr val="33CCCC"/>
                  </a:solidFill>
                  <a:latin typeface="Courier New" charset="0"/>
                </a:rPr>
                <a:t>A</a:t>
              </a:r>
              <a:r>
                <a:rPr lang="en-US" sz="3200">
                  <a:solidFill>
                    <a:srgbClr val="808000"/>
                  </a:solidFill>
                  <a:latin typeface="Courier New" charset="0"/>
                </a:rPr>
                <a:t>C</a:t>
              </a:r>
              <a:r>
                <a:rPr lang="en-US" sz="3200">
                  <a:solidFill>
                    <a:srgbClr val="33CCCC"/>
                  </a:solidFill>
                  <a:latin typeface="Courier New" charset="0"/>
                </a:rPr>
                <a:t>AAA</a:t>
              </a:r>
              <a:r>
                <a:rPr lang="en-US" sz="3200">
                  <a:latin typeface="Courier New" charset="0"/>
                </a:rPr>
                <a:t>G…</a:t>
              </a:r>
            </a:p>
          </p:txBody>
        </p:sp>
        <p:sp>
          <p:nvSpPr>
            <p:cNvPr id="39948" name="Line 22"/>
            <p:cNvSpPr>
              <a:spLocks noChangeShapeType="1"/>
            </p:cNvSpPr>
            <p:nvPr/>
          </p:nvSpPr>
          <p:spPr bwMode="auto">
            <a:xfrm flipV="1">
              <a:off x="4448" y="2160"/>
              <a:ext cx="0" cy="624"/>
            </a:xfrm>
            <a:prstGeom prst="line">
              <a:avLst/>
            </a:prstGeom>
            <a:noFill/>
            <a:ln w="127000">
              <a:solidFill>
                <a:schemeClr val="tx1"/>
              </a:solidFill>
              <a:round/>
              <a:headEnd/>
              <a:tailEnd type="triangle" w="med" len="med"/>
            </a:ln>
          </p:spPr>
          <p:txBody>
            <a:bodyPr wrap="none">
              <a:prstTxWarp prst="textNoShape">
                <a:avLst/>
              </a:prstTxWarp>
            </a:bodyPr>
            <a:lstStyle/>
            <a:p>
              <a:endParaRPr lang="en-US"/>
            </a:p>
          </p:txBody>
        </p:sp>
        <p:sp>
          <p:nvSpPr>
            <p:cNvPr id="39949" name="Line 26"/>
            <p:cNvSpPr>
              <a:spLocks noChangeShapeType="1"/>
            </p:cNvSpPr>
            <p:nvPr/>
          </p:nvSpPr>
          <p:spPr bwMode="auto">
            <a:xfrm>
              <a:off x="3456" y="1200"/>
              <a:ext cx="1152" cy="624"/>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sp>
          <p:nvSpPr>
            <p:cNvPr id="39950" name="Text Box 29"/>
            <p:cNvSpPr txBox="1">
              <a:spLocks noChangeArrowheads="1"/>
            </p:cNvSpPr>
            <p:nvPr/>
          </p:nvSpPr>
          <p:spPr bwMode="auto">
            <a:xfrm>
              <a:off x="4049" y="1288"/>
              <a:ext cx="958" cy="326"/>
            </a:xfrm>
            <a:prstGeom prst="rect">
              <a:avLst/>
            </a:prstGeom>
            <a:noFill/>
            <a:ln w="127000">
              <a:noFill/>
              <a:miter lim="800000"/>
              <a:headEnd/>
              <a:tailEnd/>
            </a:ln>
          </p:spPr>
          <p:txBody>
            <a:bodyPr wrap="none">
              <a:prstTxWarp prst="textNoShape">
                <a:avLst/>
              </a:prstTxWarp>
              <a:spAutoFit/>
            </a:bodyPr>
            <a:lstStyle/>
            <a:p>
              <a:r>
                <a:rPr lang="en-US"/>
                <a:t>Insertion</a:t>
              </a:r>
            </a:p>
          </p:txBody>
        </p:sp>
      </p:grpSp>
      <p:grpSp>
        <p:nvGrpSpPr>
          <p:cNvPr id="39942" name="Group 32"/>
          <p:cNvGrpSpPr>
            <a:grpSpLocks/>
          </p:cNvGrpSpPr>
          <p:nvPr/>
        </p:nvGrpSpPr>
        <p:grpSpPr bwMode="auto">
          <a:xfrm>
            <a:off x="3162300" y="2438400"/>
            <a:ext cx="2741613" cy="2514600"/>
            <a:chOff x="1992" y="1200"/>
            <a:chExt cx="1727" cy="1584"/>
          </a:xfrm>
        </p:grpSpPr>
        <p:sp>
          <p:nvSpPr>
            <p:cNvPr id="39943" name="Text Box 19" descr="30%"/>
            <p:cNvSpPr txBox="1">
              <a:spLocks noChangeArrowheads="1"/>
            </p:cNvSpPr>
            <p:nvPr/>
          </p:nvSpPr>
          <p:spPr bwMode="auto">
            <a:xfrm>
              <a:off x="2064" y="1824"/>
              <a:ext cx="1655" cy="365"/>
            </a:xfrm>
            <a:prstGeom prst="rect">
              <a:avLst/>
            </a:prstGeom>
            <a:noFill/>
            <a:ln w="9525">
              <a:noFill/>
              <a:miter lim="800000"/>
              <a:headEnd/>
              <a:tailEnd/>
            </a:ln>
          </p:spPr>
          <p:txBody>
            <a:bodyPr wrap="none">
              <a:prstTxWarp prst="textNoShape">
                <a:avLst/>
              </a:prstTxWarp>
              <a:spAutoFit/>
            </a:bodyPr>
            <a:lstStyle/>
            <a:p>
              <a:r>
                <a:rPr lang="en-US" sz="3200">
                  <a:latin typeface="Courier New" charset="0"/>
                </a:rPr>
                <a:t>…</a:t>
              </a:r>
              <a:r>
                <a:rPr lang="en-US" sz="3200">
                  <a:solidFill>
                    <a:schemeClr val="accent2"/>
                  </a:solidFill>
                  <a:latin typeface="Courier New" charset="0"/>
                </a:rPr>
                <a:t>U</a:t>
              </a:r>
              <a:r>
                <a:rPr lang="en-US" sz="3200">
                  <a:latin typeface="Courier New" charset="0"/>
                </a:rPr>
                <a:t>G</a:t>
              </a:r>
              <a:r>
                <a:rPr lang="en-US" sz="3200">
                  <a:solidFill>
                    <a:schemeClr val="accent2"/>
                  </a:solidFill>
                  <a:latin typeface="Courier New" charset="0"/>
                </a:rPr>
                <a:t>U</a:t>
              </a:r>
              <a:r>
                <a:rPr lang="en-US" sz="3200">
                  <a:solidFill>
                    <a:srgbClr val="33CCCC"/>
                  </a:solidFill>
                  <a:latin typeface="Courier New" charset="0"/>
                </a:rPr>
                <a:t>AAAA</a:t>
              </a:r>
              <a:r>
                <a:rPr lang="en-US" sz="3200">
                  <a:latin typeface="Courier New" charset="0"/>
                </a:rPr>
                <a:t>G…</a:t>
              </a:r>
            </a:p>
          </p:txBody>
        </p:sp>
        <p:sp>
          <p:nvSpPr>
            <p:cNvPr id="39944" name="Line 21"/>
            <p:cNvSpPr>
              <a:spLocks noChangeShapeType="1"/>
            </p:cNvSpPr>
            <p:nvPr/>
          </p:nvSpPr>
          <p:spPr bwMode="auto">
            <a:xfrm flipV="1">
              <a:off x="2896" y="2160"/>
              <a:ext cx="0" cy="624"/>
            </a:xfrm>
            <a:prstGeom prst="line">
              <a:avLst/>
            </a:prstGeom>
            <a:noFill/>
            <a:ln w="127000">
              <a:solidFill>
                <a:schemeClr val="tx1"/>
              </a:solidFill>
              <a:round/>
              <a:headEnd/>
              <a:tailEnd type="triangle" w="med" len="med"/>
            </a:ln>
          </p:spPr>
          <p:txBody>
            <a:bodyPr wrap="none">
              <a:prstTxWarp prst="textNoShape">
                <a:avLst/>
              </a:prstTxWarp>
            </a:bodyPr>
            <a:lstStyle/>
            <a:p>
              <a:endParaRPr lang="en-US"/>
            </a:p>
          </p:txBody>
        </p:sp>
        <p:sp>
          <p:nvSpPr>
            <p:cNvPr id="39945" name="Line 24"/>
            <p:cNvSpPr>
              <a:spLocks noChangeShapeType="1"/>
            </p:cNvSpPr>
            <p:nvPr/>
          </p:nvSpPr>
          <p:spPr bwMode="auto">
            <a:xfrm>
              <a:off x="2880" y="1200"/>
              <a:ext cx="0" cy="624"/>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sp>
          <p:nvSpPr>
            <p:cNvPr id="39946" name="Text Box 30"/>
            <p:cNvSpPr txBox="1">
              <a:spLocks noChangeArrowheads="1"/>
            </p:cNvSpPr>
            <p:nvPr/>
          </p:nvSpPr>
          <p:spPr bwMode="auto">
            <a:xfrm>
              <a:off x="1992" y="1560"/>
              <a:ext cx="863" cy="326"/>
            </a:xfrm>
            <a:prstGeom prst="rect">
              <a:avLst/>
            </a:prstGeom>
            <a:noFill/>
            <a:ln w="127000">
              <a:noFill/>
              <a:miter lim="800000"/>
              <a:headEnd/>
              <a:tailEnd/>
            </a:ln>
          </p:spPr>
          <p:txBody>
            <a:bodyPr wrap="none">
              <a:prstTxWarp prst="textNoShape">
                <a:avLst/>
              </a:prstTxWarp>
              <a:spAutoFit/>
            </a:bodyPr>
            <a:lstStyle/>
            <a:p>
              <a:r>
                <a:rPr lang="en-US"/>
                <a:t>Deletion</a:t>
              </a:r>
            </a:p>
          </p:txBody>
        </p:sp>
      </p:gr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0" y="228600"/>
            <a:ext cx="9144000" cy="646113"/>
          </a:xfrm>
          <a:prstGeom prst="rect">
            <a:avLst/>
          </a:prstGeom>
          <a:noFill/>
          <a:ln w="127000">
            <a:noFill/>
            <a:miter lim="800000"/>
            <a:headEnd/>
            <a:tailEnd/>
          </a:ln>
        </p:spPr>
        <p:txBody>
          <a:bodyPr>
            <a:prstTxWarp prst="textNoShape">
              <a:avLst/>
            </a:prstTxWarp>
            <a:spAutoFit/>
          </a:bodyPr>
          <a:lstStyle/>
          <a:p>
            <a:pPr algn="ctr"/>
            <a:r>
              <a:rPr lang="en-US" sz="3600"/>
              <a:t>Substitutions Can Be:</a:t>
            </a:r>
          </a:p>
        </p:txBody>
      </p:sp>
      <p:sp>
        <p:nvSpPr>
          <p:cNvPr id="40963" name="Text Box 24"/>
          <p:cNvSpPr txBox="1">
            <a:spLocks noChangeArrowheads="1"/>
          </p:cNvSpPr>
          <p:nvPr/>
        </p:nvSpPr>
        <p:spPr bwMode="auto">
          <a:xfrm>
            <a:off x="1508125" y="2447925"/>
            <a:ext cx="4283075" cy="1816100"/>
          </a:xfrm>
          <a:prstGeom prst="rect">
            <a:avLst/>
          </a:prstGeom>
          <a:noFill/>
          <a:ln w="25400">
            <a:noFill/>
            <a:miter lim="800000"/>
            <a:headEnd/>
            <a:tailEnd/>
          </a:ln>
        </p:spPr>
        <p:txBody>
          <a:bodyPr>
            <a:prstTxWarp prst="textNoShape">
              <a:avLst/>
            </a:prstTxWarp>
            <a:spAutoFit/>
          </a:bodyPr>
          <a:lstStyle/>
          <a:p>
            <a:r>
              <a:rPr lang="en-US" sz="2800"/>
              <a:t>Purines:    		</a:t>
            </a:r>
            <a:r>
              <a:rPr lang="en-US" sz="2800" b="1">
                <a:latin typeface="Courier New" charset="0"/>
              </a:rPr>
              <a:t>A	G</a:t>
            </a:r>
          </a:p>
          <a:p>
            <a:endParaRPr lang="en-US" sz="2800" b="1">
              <a:latin typeface="Courier New" charset="0"/>
            </a:endParaRPr>
          </a:p>
          <a:p>
            <a:endParaRPr lang="en-US" sz="2800"/>
          </a:p>
          <a:p>
            <a:r>
              <a:rPr lang="en-US" sz="2800"/>
              <a:t>Pyrimidines:	</a:t>
            </a:r>
            <a:r>
              <a:rPr lang="en-US" sz="2800" b="1">
                <a:latin typeface="Courier New" charset="0"/>
              </a:rPr>
              <a:t>C 	T</a:t>
            </a:r>
          </a:p>
        </p:txBody>
      </p:sp>
      <p:sp>
        <p:nvSpPr>
          <p:cNvPr id="40964" name="Text Box 27"/>
          <p:cNvSpPr txBox="1">
            <a:spLocks noChangeArrowheads="1"/>
          </p:cNvSpPr>
          <p:nvPr/>
        </p:nvSpPr>
        <p:spPr bwMode="auto">
          <a:xfrm>
            <a:off x="3898900" y="1905000"/>
            <a:ext cx="1927225" cy="523875"/>
          </a:xfrm>
          <a:prstGeom prst="rect">
            <a:avLst/>
          </a:prstGeom>
          <a:noFill/>
          <a:ln w="25400">
            <a:noFill/>
            <a:miter lim="800000"/>
            <a:headEnd/>
            <a:tailEnd/>
          </a:ln>
        </p:spPr>
        <p:txBody>
          <a:bodyPr wrap="none">
            <a:prstTxWarp prst="textNoShape">
              <a:avLst/>
            </a:prstTxWarp>
            <a:spAutoFit/>
          </a:bodyPr>
          <a:lstStyle/>
          <a:p>
            <a:r>
              <a:rPr lang="en-US" sz="2800">
                <a:solidFill>
                  <a:srgbClr val="33CCCC"/>
                </a:solidFill>
              </a:rPr>
              <a:t>Transitions</a:t>
            </a:r>
          </a:p>
        </p:txBody>
      </p:sp>
      <p:grpSp>
        <p:nvGrpSpPr>
          <p:cNvPr id="40965" name="Group 11"/>
          <p:cNvGrpSpPr>
            <a:grpSpLocks/>
          </p:cNvGrpSpPr>
          <p:nvPr/>
        </p:nvGrpSpPr>
        <p:grpSpPr bwMode="auto">
          <a:xfrm>
            <a:off x="4432300" y="2819400"/>
            <a:ext cx="914400" cy="1066800"/>
            <a:chOff x="2819400" y="2514600"/>
            <a:chExt cx="914400" cy="1066800"/>
          </a:xfrm>
        </p:grpSpPr>
        <p:sp>
          <p:nvSpPr>
            <p:cNvPr id="40968" name="Line 25"/>
            <p:cNvSpPr>
              <a:spLocks noChangeShapeType="1"/>
            </p:cNvSpPr>
            <p:nvPr/>
          </p:nvSpPr>
          <p:spPr bwMode="auto">
            <a:xfrm>
              <a:off x="2984500" y="2514600"/>
              <a:ext cx="609600" cy="0"/>
            </a:xfrm>
            <a:prstGeom prst="line">
              <a:avLst/>
            </a:prstGeom>
            <a:noFill/>
            <a:ln w="50800">
              <a:solidFill>
                <a:srgbClr val="33CCCC"/>
              </a:solidFill>
              <a:round/>
              <a:headEnd type="triangle" w="med" len="med"/>
              <a:tailEnd type="triangle" w="med" len="med"/>
            </a:ln>
          </p:spPr>
          <p:txBody>
            <a:bodyPr wrap="none">
              <a:prstTxWarp prst="textNoShape">
                <a:avLst/>
              </a:prstTxWarp>
            </a:bodyPr>
            <a:lstStyle/>
            <a:p>
              <a:endParaRPr lang="en-US"/>
            </a:p>
          </p:txBody>
        </p:sp>
        <p:sp>
          <p:nvSpPr>
            <p:cNvPr id="40969" name="Line 26"/>
            <p:cNvSpPr>
              <a:spLocks noChangeShapeType="1"/>
            </p:cNvSpPr>
            <p:nvPr/>
          </p:nvSpPr>
          <p:spPr bwMode="auto">
            <a:xfrm>
              <a:off x="2984500" y="3581400"/>
              <a:ext cx="609600" cy="0"/>
            </a:xfrm>
            <a:prstGeom prst="line">
              <a:avLst/>
            </a:prstGeom>
            <a:noFill/>
            <a:ln w="50800">
              <a:solidFill>
                <a:srgbClr val="33CCCC"/>
              </a:solidFill>
              <a:round/>
              <a:headEnd type="triangle" w="med" len="med"/>
              <a:tailEnd type="triangle" w="med" len="med"/>
            </a:ln>
          </p:spPr>
          <p:txBody>
            <a:bodyPr wrap="none">
              <a:prstTxWarp prst="textNoShape">
                <a:avLst/>
              </a:prstTxWarp>
            </a:bodyPr>
            <a:lstStyle/>
            <a:p>
              <a:endParaRPr lang="en-US"/>
            </a:p>
          </p:txBody>
        </p:sp>
        <p:sp>
          <p:nvSpPr>
            <p:cNvPr id="40970" name="Line 28"/>
            <p:cNvSpPr>
              <a:spLocks noChangeShapeType="1"/>
            </p:cNvSpPr>
            <p:nvPr/>
          </p:nvSpPr>
          <p:spPr bwMode="auto">
            <a:xfrm>
              <a:off x="2819400" y="2628900"/>
              <a:ext cx="0" cy="800100"/>
            </a:xfrm>
            <a:prstGeom prst="line">
              <a:avLst/>
            </a:prstGeom>
            <a:noFill/>
            <a:ln w="50800">
              <a:solidFill>
                <a:schemeClr val="accent2"/>
              </a:solidFill>
              <a:round/>
              <a:headEnd type="triangle" w="med" len="med"/>
              <a:tailEnd type="triangle" w="med" len="med"/>
            </a:ln>
          </p:spPr>
          <p:txBody>
            <a:bodyPr wrap="none">
              <a:prstTxWarp prst="textNoShape">
                <a:avLst/>
              </a:prstTxWarp>
            </a:bodyPr>
            <a:lstStyle/>
            <a:p>
              <a:endParaRPr lang="en-US"/>
            </a:p>
          </p:txBody>
        </p:sp>
        <p:sp>
          <p:nvSpPr>
            <p:cNvPr id="40971" name="Line 29"/>
            <p:cNvSpPr>
              <a:spLocks noChangeShapeType="1"/>
            </p:cNvSpPr>
            <p:nvPr/>
          </p:nvSpPr>
          <p:spPr bwMode="auto">
            <a:xfrm>
              <a:off x="3733800" y="2628900"/>
              <a:ext cx="0" cy="800100"/>
            </a:xfrm>
            <a:prstGeom prst="line">
              <a:avLst/>
            </a:prstGeom>
            <a:noFill/>
            <a:ln w="50800">
              <a:solidFill>
                <a:schemeClr val="accent2"/>
              </a:solidFill>
              <a:round/>
              <a:headEnd type="triangle" w="med" len="med"/>
              <a:tailEnd type="triangle" w="med" len="med"/>
            </a:ln>
          </p:spPr>
          <p:txBody>
            <a:bodyPr wrap="none">
              <a:prstTxWarp prst="textNoShape">
                <a:avLst/>
              </a:prstTxWarp>
            </a:bodyPr>
            <a:lstStyle/>
            <a:p>
              <a:endParaRPr lang="en-US"/>
            </a:p>
          </p:txBody>
        </p:sp>
        <p:sp>
          <p:nvSpPr>
            <p:cNvPr id="40972" name="Line 30"/>
            <p:cNvSpPr>
              <a:spLocks noChangeShapeType="1"/>
            </p:cNvSpPr>
            <p:nvPr/>
          </p:nvSpPr>
          <p:spPr bwMode="auto">
            <a:xfrm flipH="1">
              <a:off x="2971800" y="2667000"/>
              <a:ext cx="609600" cy="762000"/>
            </a:xfrm>
            <a:prstGeom prst="line">
              <a:avLst/>
            </a:prstGeom>
            <a:noFill/>
            <a:ln w="50800">
              <a:solidFill>
                <a:schemeClr val="accent2"/>
              </a:solidFill>
              <a:round/>
              <a:headEnd type="triangle" w="med" len="med"/>
              <a:tailEnd type="triangle" w="med" len="med"/>
            </a:ln>
          </p:spPr>
          <p:txBody>
            <a:bodyPr wrap="none">
              <a:prstTxWarp prst="textNoShape">
                <a:avLst/>
              </a:prstTxWarp>
            </a:bodyPr>
            <a:lstStyle/>
            <a:p>
              <a:endParaRPr lang="en-US"/>
            </a:p>
          </p:txBody>
        </p:sp>
        <p:sp>
          <p:nvSpPr>
            <p:cNvPr id="40973" name="Line 31"/>
            <p:cNvSpPr>
              <a:spLocks noChangeShapeType="1"/>
            </p:cNvSpPr>
            <p:nvPr/>
          </p:nvSpPr>
          <p:spPr bwMode="auto">
            <a:xfrm>
              <a:off x="2971800" y="2667000"/>
              <a:ext cx="609600" cy="762000"/>
            </a:xfrm>
            <a:prstGeom prst="line">
              <a:avLst/>
            </a:prstGeom>
            <a:noFill/>
            <a:ln w="50800">
              <a:solidFill>
                <a:schemeClr val="accent2"/>
              </a:solidFill>
              <a:round/>
              <a:headEnd type="triangle" w="med" len="med"/>
              <a:tailEnd type="triangle" w="med" len="med"/>
            </a:ln>
          </p:spPr>
          <p:txBody>
            <a:bodyPr wrap="none">
              <a:prstTxWarp prst="textNoShape">
                <a:avLst/>
              </a:prstTxWarp>
            </a:bodyPr>
            <a:lstStyle/>
            <a:p>
              <a:endParaRPr lang="en-US"/>
            </a:p>
          </p:txBody>
        </p:sp>
      </p:grpSp>
      <p:sp>
        <p:nvSpPr>
          <p:cNvPr id="40966" name="Text Box 32"/>
          <p:cNvSpPr txBox="1">
            <a:spLocks noChangeArrowheads="1"/>
          </p:cNvSpPr>
          <p:nvPr/>
        </p:nvSpPr>
        <p:spPr bwMode="auto">
          <a:xfrm>
            <a:off x="5673725" y="3055938"/>
            <a:ext cx="2425700" cy="523875"/>
          </a:xfrm>
          <a:prstGeom prst="rect">
            <a:avLst/>
          </a:prstGeom>
          <a:noFill/>
          <a:ln w="25400">
            <a:noFill/>
            <a:miter lim="800000"/>
            <a:headEnd/>
            <a:tailEnd/>
          </a:ln>
        </p:spPr>
        <p:txBody>
          <a:bodyPr wrap="none">
            <a:prstTxWarp prst="textNoShape">
              <a:avLst/>
            </a:prstTxWarp>
            <a:spAutoFit/>
          </a:bodyPr>
          <a:lstStyle/>
          <a:p>
            <a:r>
              <a:rPr lang="en-US" sz="2800">
                <a:solidFill>
                  <a:schemeClr val="accent2"/>
                </a:solidFill>
              </a:rPr>
              <a:t>Transversions</a:t>
            </a:r>
          </a:p>
        </p:txBody>
      </p:sp>
      <p:pic>
        <p:nvPicPr>
          <p:cNvPr id="40967" name="Picture 3" descr="C:\Richard\PSB\PSBB\BasePairing.WMF"/>
          <p:cNvPicPr>
            <a:picLocks noChangeAspect="1" noChangeArrowheads="1"/>
          </p:cNvPicPr>
          <p:nvPr/>
        </p:nvPicPr>
        <p:blipFill>
          <a:blip r:embed="rId2"/>
          <a:srcRect/>
          <a:stretch>
            <a:fillRect/>
          </a:stretch>
        </p:blipFill>
        <p:spPr bwMode="auto">
          <a:xfrm>
            <a:off x="6172200" y="3810000"/>
            <a:ext cx="2971800" cy="31765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ext Box 2" descr="30%"/>
          <p:cNvSpPr txBox="1">
            <a:spLocks noChangeArrowheads="1"/>
          </p:cNvSpPr>
          <p:nvPr/>
        </p:nvSpPr>
        <p:spPr bwMode="auto">
          <a:xfrm>
            <a:off x="3146425" y="1828800"/>
            <a:ext cx="2868613" cy="579438"/>
          </a:xfrm>
          <a:prstGeom prst="rect">
            <a:avLst/>
          </a:prstGeom>
          <a:noFill/>
          <a:ln w="9525">
            <a:noFill/>
            <a:miter lim="800000"/>
            <a:headEnd/>
            <a:tailEnd/>
          </a:ln>
        </p:spPr>
        <p:txBody>
          <a:bodyPr wrap="none">
            <a:prstTxWarp prst="textNoShape">
              <a:avLst/>
            </a:prstTxWarp>
            <a:spAutoFit/>
          </a:bodyPr>
          <a:lstStyle/>
          <a:p>
            <a:r>
              <a:rPr lang="en-US" sz="3200">
                <a:solidFill>
                  <a:srgbClr val="33CCCC"/>
                </a:solidFill>
                <a:latin typeface="Courier New" charset="0"/>
              </a:rPr>
              <a:t>UGU</a:t>
            </a:r>
            <a:r>
              <a:rPr lang="en-US" sz="3200">
                <a:solidFill>
                  <a:schemeClr val="accent2"/>
                </a:solidFill>
                <a:latin typeface="Courier New" charset="0"/>
              </a:rPr>
              <a:t>/</a:t>
            </a:r>
            <a:r>
              <a:rPr lang="en-US" sz="3200">
                <a:solidFill>
                  <a:srgbClr val="00FF00"/>
                </a:solidFill>
                <a:latin typeface="Courier New" charset="0"/>
              </a:rPr>
              <a:t>AGA</a:t>
            </a:r>
            <a:r>
              <a:rPr lang="en-US" sz="3200">
                <a:solidFill>
                  <a:schemeClr val="accent2"/>
                </a:solidFill>
                <a:latin typeface="Courier New" charset="0"/>
              </a:rPr>
              <a:t>/</a:t>
            </a:r>
            <a:r>
              <a:rPr lang="en-US" sz="3200">
                <a:solidFill>
                  <a:srgbClr val="CC00FF"/>
                </a:solidFill>
                <a:latin typeface="Courier New" charset="0"/>
              </a:rPr>
              <a:t>AAG</a:t>
            </a:r>
          </a:p>
        </p:txBody>
      </p:sp>
      <p:sp>
        <p:nvSpPr>
          <p:cNvPr id="41987" name="Text Box 3"/>
          <p:cNvSpPr txBox="1">
            <a:spLocks noChangeArrowheads="1"/>
          </p:cNvSpPr>
          <p:nvPr/>
        </p:nvSpPr>
        <p:spPr bwMode="auto">
          <a:xfrm>
            <a:off x="0" y="228600"/>
            <a:ext cx="9144000" cy="728663"/>
          </a:xfrm>
          <a:prstGeom prst="rect">
            <a:avLst/>
          </a:prstGeom>
          <a:noFill/>
          <a:ln w="127000">
            <a:noFill/>
            <a:miter lim="800000"/>
            <a:headEnd/>
            <a:tailEnd/>
          </a:ln>
        </p:spPr>
        <p:txBody>
          <a:bodyPr>
            <a:prstTxWarp prst="textNoShape">
              <a:avLst/>
            </a:prstTxWarp>
            <a:spAutoFit/>
          </a:bodyPr>
          <a:lstStyle/>
          <a:p>
            <a:pPr algn="ctr"/>
            <a:r>
              <a:rPr lang="en-US" sz="3600"/>
              <a:t>Substitutions in coding regions can be:</a:t>
            </a:r>
          </a:p>
        </p:txBody>
      </p:sp>
      <p:sp>
        <p:nvSpPr>
          <p:cNvPr id="41988" name="Text Box 4" descr="30%"/>
          <p:cNvSpPr txBox="1">
            <a:spLocks noChangeArrowheads="1"/>
          </p:cNvSpPr>
          <p:nvPr/>
        </p:nvSpPr>
        <p:spPr bwMode="auto">
          <a:xfrm>
            <a:off x="0" y="3429000"/>
            <a:ext cx="2868613" cy="579438"/>
          </a:xfrm>
          <a:prstGeom prst="rect">
            <a:avLst/>
          </a:prstGeom>
          <a:noFill/>
          <a:ln w="9525">
            <a:noFill/>
            <a:miter lim="800000"/>
            <a:headEnd/>
            <a:tailEnd/>
          </a:ln>
        </p:spPr>
        <p:txBody>
          <a:bodyPr wrap="none">
            <a:prstTxWarp prst="textNoShape">
              <a:avLst/>
            </a:prstTxWarp>
            <a:spAutoFit/>
          </a:bodyPr>
          <a:lstStyle/>
          <a:p>
            <a:r>
              <a:rPr lang="en-US" sz="3200">
                <a:solidFill>
                  <a:srgbClr val="33CCCC"/>
                </a:solidFill>
                <a:latin typeface="Courier New" charset="0"/>
              </a:rPr>
              <a:t>UGU</a:t>
            </a:r>
            <a:r>
              <a:rPr lang="en-US" sz="3200">
                <a:solidFill>
                  <a:schemeClr val="accent2"/>
                </a:solidFill>
                <a:latin typeface="Courier New" charset="0"/>
              </a:rPr>
              <a:t>/</a:t>
            </a:r>
            <a:r>
              <a:rPr lang="en-US" sz="3200" b="1">
                <a:solidFill>
                  <a:srgbClr val="00FF00"/>
                </a:solidFill>
                <a:latin typeface="Courier New" charset="0"/>
              </a:rPr>
              <a:t>C</a:t>
            </a:r>
            <a:r>
              <a:rPr lang="en-US" sz="3200">
                <a:solidFill>
                  <a:srgbClr val="00FF00"/>
                </a:solidFill>
                <a:latin typeface="Courier New" charset="0"/>
              </a:rPr>
              <a:t>GA</a:t>
            </a:r>
            <a:r>
              <a:rPr lang="en-US" sz="3200">
                <a:solidFill>
                  <a:schemeClr val="accent2"/>
                </a:solidFill>
                <a:latin typeface="Courier New" charset="0"/>
              </a:rPr>
              <a:t>/</a:t>
            </a:r>
            <a:r>
              <a:rPr lang="en-US" sz="3200">
                <a:solidFill>
                  <a:srgbClr val="CC00FF"/>
                </a:solidFill>
                <a:latin typeface="Courier New" charset="0"/>
              </a:rPr>
              <a:t>AAG</a:t>
            </a:r>
          </a:p>
        </p:txBody>
      </p:sp>
      <p:sp>
        <p:nvSpPr>
          <p:cNvPr id="41989" name="Line 5"/>
          <p:cNvSpPr>
            <a:spLocks noChangeShapeType="1"/>
          </p:cNvSpPr>
          <p:nvPr/>
        </p:nvSpPr>
        <p:spPr bwMode="auto">
          <a:xfrm flipH="1">
            <a:off x="1828800" y="2438400"/>
            <a:ext cx="1828800" cy="990600"/>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sp>
        <p:nvSpPr>
          <p:cNvPr id="41990" name="Text Box 6"/>
          <p:cNvSpPr txBox="1">
            <a:spLocks noChangeArrowheads="1"/>
          </p:cNvSpPr>
          <p:nvPr/>
        </p:nvSpPr>
        <p:spPr bwMode="auto">
          <a:xfrm>
            <a:off x="1955800" y="2425700"/>
            <a:ext cx="1035050" cy="517525"/>
          </a:xfrm>
          <a:prstGeom prst="rect">
            <a:avLst/>
          </a:prstGeom>
          <a:noFill/>
          <a:ln w="127000">
            <a:noFill/>
            <a:miter lim="800000"/>
            <a:headEnd/>
            <a:tailEnd/>
          </a:ln>
        </p:spPr>
        <p:txBody>
          <a:bodyPr wrap="none">
            <a:prstTxWarp prst="textNoShape">
              <a:avLst/>
            </a:prstTxWarp>
            <a:spAutoFit/>
          </a:bodyPr>
          <a:lstStyle/>
          <a:p>
            <a:r>
              <a:rPr lang="en-US"/>
              <a:t>Silent</a:t>
            </a:r>
          </a:p>
        </p:txBody>
      </p:sp>
      <p:sp>
        <p:nvSpPr>
          <p:cNvPr id="41991" name="Text Box 7" descr="30%"/>
          <p:cNvSpPr txBox="1">
            <a:spLocks noChangeArrowheads="1"/>
          </p:cNvSpPr>
          <p:nvPr/>
        </p:nvSpPr>
        <p:spPr bwMode="auto">
          <a:xfrm>
            <a:off x="6270625" y="3429000"/>
            <a:ext cx="2868613" cy="579438"/>
          </a:xfrm>
          <a:prstGeom prst="rect">
            <a:avLst/>
          </a:prstGeom>
          <a:noFill/>
          <a:ln w="9525">
            <a:noFill/>
            <a:miter lim="800000"/>
            <a:headEnd/>
            <a:tailEnd/>
          </a:ln>
        </p:spPr>
        <p:txBody>
          <a:bodyPr wrap="none">
            <a:prstTxWarp prst="textNoShape">
              <a:avLst/>
            </a:prstTxWarp>
            <a:spAutoFit/>
          </a:bodyPr>
          <a:lstStyle/>
          <a:p>
            <a:r>
              <a:rPr lang="en-US" sz="3200">
                <a:solidFill>
                  <a:srgbClr val="33CCCC"/>
                </a:solidFill>
                <a:latin typeface="Courier New" charset="0"/>
              </a:rPr>
              <a:t>UGU</a:t>
            </a:r>
            <a:r>
              <a:rPr lang="en-US" sz="3200">
                <a:solidFill>
                  <a:schemeClr val="accent2"/>
                </a:solidFill>
                <a:latin typeface="Courier New" charset="0"/>
              </a:rPr>
              <a:t>/</a:t>
            </a:r>
            <a:r>
              <a:rPr lang="en-US" sz="3200" b="1">
                <a:solidFill>
                  <a:schemeClr val="accent2"/>
                </a:solidFill>
                <a:latin typeface="Courier New" charset="0"/>
              </a:rPr>
              <a:t>U</a:t>
            </a:r>
            <a:r>
              <a:rPr lang="en-US" sz="3200">
                <a:solidFill>
                  <a:schemeClr val="accent2"/>
                </a:solidFill>
                <a:latin typeface="Courier New" charset="0"/>
              </a:rPr>
              <a:t>GA/</a:t>
            </a:r>
            <a:r>
              <a:rPr lang="en-US" sz="3200">
                <a:solidFill>
                  <a:srgbClr val="CC00FF"/>
                </a:solidFill>
                <a:latin typeface="Courier New" charset="0"/>
              </a:rPr>
              <a:t>AAG</a:t>
            </a:r>
          </a:p>
        </p:txBody>
      </p:sp>
      <p:sp>
        <p:nvSpPr>
          <p:cNvPr id="41992" name="Line 8"/>
          <p:cNvSpPr>
            <a:spLocks noChangeShapeType="1"/>
          </p:cNvSpPr>
          <p:nvPr/>
        </p:nvSpPr>
        <p:spPr bwMode="auto">
          <a:xfrm>
            <a:off x="5486400" y="2438400"/>
            <a:ext cx="1828800" cy="990600"/>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sp>
        <p:nvSpPr>
          <p:cNvPr id="41993" name="Text Box 9"/>
          <p:cNvSpPr txBox="1">
            <a:spLocks noChangeArrowheads="1"/>
          </p:cNvSpPr>
          <p:nvPr/>
        </p:nvSpPr>
        <p:spPr bwMode="auto">
          <a:xfrm>
            <a:off x="6427788" y="2552700"/>
            <a:ext cx="1536700" cy="517525"/>
          </a:xfrm>
          <a:prstGeom prst="rect">
            <a:avLst/>
          </a:prstGeom>
          <a:noFill/>
          <a:ln w="127000">
            <a:noFill/>
            <a:miter lim="800000"/>
            <a:headEnd/>
            <a:tailEnd/>
          </a:ln>
        </p:spPr>
        <p:txBody>
          <a:bodyPr wrap="none">
            <a:prstTxWarp prst="textNoShape">
              <a:avLst/>
            </a:prstTxWarp>
            <a:spAutoFit/>
          </a:bodyPr>
          <a:lstStyle/>
          <a:p>
            <a:r>
              <a:rPr lang="en-US"/>
              <a:t>Nonsense</a:t>
            </a:r>
          </a:p>
        </p:txBody>
      </p:sp>
      <p:sp>
        <p:nvSpPr>
          <p:cNvPr id="41994" name="Text Box 10" descr="30%"/>
          <p:cNvSpPr txBox="1">
            <a:spLocks noChangeArrowheads="1"/>
          </p:cNvSpPr>
          <p:nvPr/>
        </p:nvSpPr>
        <p:spPr bwMode="auto">
          <a:xfrm>
            <a:off x="3135313" y="3429000"/>
            <a:ext cx="2868612" cy="579438"/>
          </a:xfrm>
          <a:prstGeom prst="rect">
            <a:avLst/>
          </a:prstGeom>
          <a:noFill/>
          <a:ln w="9525">
            <a:noFill/>
            <a:miter lim="800000"/>
            <a:headEnd/>
            <a:tailEnd/>
          </a:ln>
        </p:spPr>
        <p:txBody>
          <a:bodyPr wrap="none">
            <a:prstTxWarp prst="textNoShape">
              <a:avLst/>
            </a:prstTxWarp>
            <a:spAutoFit/>
          </a:bodyPr>
          <a:lstStyle/>
          <a:p>
            <a:r>
              <a:rPr lang="en-US" sz="3200">
                <a:solidFill>
                  <a:srgbClr val="33CCCC"/>
                </a:solidFill>
                <a:latin typeface="Courier New" charset="0"/>
              </a:rPr>
              <a:t>UGU</a:t>
            </a:r>
            <a:r>
              <a:rPr lang="en-US" sz="3200">
                <a:solidFill>
                  <a:schemeClr val="accent2"/>
                </a:solidFill>
                <a:latin typeface="Courier New" charset="0"/>
              </a:rPr>
              <a:t>/</a:t>
            </a:r>
            <a:r>
              <a:rPr lang="en-US" sz="3200" b="1">
                <a:solidFill>
                  <a:srgbClr val="FF99FF"/>
                </a:solidFill>
                <a:latin typeface="Courier New" charset="0"/>
              </a:rPr>
              <a:t>G</a:t>
            </a:r>
            <a:r>
              <a:rPr lang="en-US" sz="3200">
                <a:solidFill>
                  <a:srgbClr val="FF99FF"/>
                </a:solidFill>
                <a:latin typeface="Courier New" charset="0"/>
              </a:rPr>
              <a:t>GA</a:t>
            </a:r>
            <a:r>
              <a:rPr lang="en-US" sz="3200">
                <a:solidFill>
                  <a:schemeClr val="accent2"/>
                </a:solidFill>
                <a:latin typeface="Courier New" charset="0"/>
              </a:rPr>
              <a:t>/</a:t>
            </a:r>
            <a:r>
              <a:rPr lang="en-US" sz="3200">
                <a:solidFill>
                  <a:srgbClr val="CC00FF"/>
                </a:solidFill>
                <a:latin typeface="Courier New" charset="0"/>
              </a:rPr>
              <a:t>AAG</a:t>
            </a:r>
          </a:p>
        </p:txBody>
      </p:sp>
      <p:sp>
        <p:nvSpPr>
          <p:cNvPr id="41995" name="Line 11"/>
          <p:cNvSpPr>
            <a:spLocks noChangeShapeType="1"/>
          </p:cNvSpPr>
          <p:nvPr/>
        </p:nvSpPr>
        <p:spPr bwMode="auto">
          <a:xfrm>
            <a:off x="4572000" y="2438400"/>
            <a:ext cx="0" cy="990600"/>
          </a:xfrm>
          <a:prstGeom prst="line">
            <a:avLst/>
          </a:prstGeom>
          <a:noFill/>
          <a:ln w="127000">
            <a:solidFill>
              <a:schemeClr val="accent2"/>
            </a:solidFill>
            <a:round/>
            <a:headEnd/>
            <a:tailEnd type="triangle" w="med" len="med"/>
          </a:ln>
        </p:spPr>
        <p:txBody>
          <a:bodyPr wrap="none">
            <a:prstTxWarp prst="textNoShape">
              <a:avLst/>
            </a:prstTxWarp>
          </a:bodyPr>
          <a:lstStyle/>
          <a:p>
            <a:endParaRPr lang="en-US"/>
          </a:p>
        </p:txBody>
      </p:sp>
      <p:sp>
        <p:nvSpPr>
          <p:cNvPr id="41996" name="Text Box 12"/>
          <p:cNvSpPr txBox="1">
            <a:spLocks noChangeArrowheads="1"/>
          </p:cNvSpPr>
          <p:nvPr/>
        </p:nvSpPr>
        <p:spPr bwMode="auto">
          <a:xfrm>
            <a:off x="3022600" y="2959100"/>
            <a:ext cx="1477963" cy="517525"/>
          </a:xfrm>
          <a:prstGeom prst="rect">
            <a:avLst/>
          </a:prstGeom>
          <a:noFill/>
          <a:ln w="127000">
            <a:noFill/>
            <a:miter lim="800000"/>
            <a:headEnd/>
            <a:tailEnd/>
          </a:ln>
        </p:spPr>
        <p:txBody>
          <a:bodyPr wrap="none">
            <a:prstTxWarp prst="textNoShape">
              <a:avLst/>
            </a:prstTxWarp>
            <a:spAutoFit/>
          </a:bodyPr>
          <a:lstStyle/>
          <a:p>
            <a:r>
              <a:rPr lang="en-US"/>
              <a:t>Missense</a:t>
            </a:r>
          </a:p>
        </p:txBody>
      </p:sp>
      <p:sp>
        <p:nvSpPr>
          <p:cNvPr id="41997" name="Rectangle 13"/>
          <p:cNvSpPr>
            <a:spLocks noChangeArrowheads="1"/>
          </p:cNvSpPr>
          <p:nvPr/>
        </p:nvSpPr>
        <p:spPr bwMode="auto">
          <a:xfrm>
            <a:off x="6332538" y="3789363"/>
            <a:ext cx="2682875" cy="658812"/>
          </a:xfrm>
          <a:prstGeom prst="rect">
            <a:avLst/>
          </a:prstGeom>
          <a:noFill/>
          <a:ln w="127000">
            <a:noFill/>
            <a:miter lim="800000"/>
            <a:headEnd/>
            <a:tailEnd/>
          </a:ln>
        </p:spPr>
        <p:txBody>
          <a:bodyPr wrap="none">
            <a:prstTxWarp prst="textNoShape">
              <a:avLst/>
            </a:prstTxWarp>
            <a:spAutoFit/>
          </a:bodyPr>
          <a:lstStyle/>
          <a:p>
            <a:r>
              <a:rPr lang="en-US" sz="3200">
                <a:solidFill>
                  <a:srgbClr val="0099FF"/>
                </a:solidFill>
              </a:rPr>
              <a:t>Cys</a:t>
            </a:r>
            <a:r>
              <a:rPr lang="en-US" sz="3200"/>
              <a:t> </a:t>
            </a:r>
            <a:r>
              <a:rPr lang="en-US" sz="2800" b="1">
                <a:solidFill>
                  <a:schemeClr val="accent2"/>
                </a:solidFill>
              </a:rPr>
              <a:t>STOP</a:t>
            </a:r>
            <a:r>
              <a:rPr lang="en-US" sz="3200"/>
              <a:t> </a:t>
            </a:r>
            <a:r>
              <a:rPr lang="en-US" sz="3200">
                <a:solidFill>
                  <a:srgbClr val="D60093"/>
                </a:solidFill>
              </a:rPr>
              <a:t>Lys</a:t>
            </a:r>
          </a:p>
        </p:txBody>
      </p:sp>
      <p:sp>
        <p:nvSpPr>
          <p:cNvPr id="41998" name="Rectangle 14"/>
          <p:cNvSpPr>
            <a:spLocks noChangeArrowheads="1"/>
          </p:cNvSpPr>
          <p:nvPr/>
        </p:nvSpPr>
        <p:spPr bwMode="auto">
          <a:xfrm>
            <a:off x="3190875" y="3789363"/>
            <a:ext cx="2692400" cy="658812"/>
          </a:xfrm>
          <a:prstGeom prst="rect">
            <a:avLst/>
          </a:prstGeom>
          <a:noFill/>
          <a:ln w="127000">
            <a:noFill/>
            <a:miter lim="800000"/>
            <a:headEnd/>
            <a:tailEnd/>
          </a:ln>
        </p:spPr>
        <p:txBody>
          <a:bodyPr wrap="none">
            <a:prstTxWarp prst="textNoShape">
              <a:avLst/>
            </a:prstTxWarp>
            <a:spAutoFit/>
          </a:bodyPr>
          <a:lstStyle/>
          <a:p>
            <a:r>
              <a:rPr lang="en-US" sz="3200">
                <a:solidFill>
                  <a:srgbClr val="0099FF"/>
                </a:solidFill>
              </a:rPr>
              <a:t>Cys</a:t>
            </a:r>
            <a:r>
              <a:rPr lang="en-US" sz="3200"/>
              <a:t>  </a:t>
            </a:r>
            <a:r>
              <a:rPr lang="en-US" sz="3200" b="1">
                <a:solidFill>
                  <a:srgbClr val="FF99FF"/>
                </a:solidFill>
              </a:rPr>
              <a:t>Gly</a:t>
            </a:r>
            <a:r>
              <a:rPr lang="en-US" sz="3200"/>
              <a:t>   </a:t>
            </a:r>
            <a:r>
              <a:rPr lang="en-US" sz="3200">
                <a:solidFill>
                  <a:srgbClr val="D60093"/>
                </a:solidFill>
              </a:rPr>
              <a:t>Lys</a:t>
            </a:r>
          </a:p>
        </p:txBody>
      </p:sp>
      <p:sp>
        <p:nvSpPr>
          <p:cNvPr id="41999" name="Rectangle 15"/>
          <p:cNvSpPr>
            <a:spLocks noChangeArrowheads="1"/>
          </p:cNvSpPr>
          <p:nvPr/>
        </p:nvSpPr>
        <p:spPr bwMode="auto">
          <a:xfrm>
            <a:off x="3190875" y="1409700"/>
            <a:ext cx="2787650" cy="658813"/>
          </a:xfrm>
          <a:prstGeom prst="rect">
            <a:avLst/>
          </a:prstGeom>
          <a:noFill/>
          <a:ln w="127000">
            <a:noFill/>
            <a:miter lim="800000"/>
            <a:headEnd/>
            <a:tailEnd/>
          </a:ln>
        </p:spPr>
        <p:txBody>
          <a:bodyPr wrap="none">
            <a:prstTxWarp prst="textNoShape">
              <a:avLst/>
            </a:prstTxWarp>
            <a:spAutoFit/>
          </a:bodyPr>
          <a:lstStyle/>
          <a:p>
            <a:r>
              <a:rPr lang="en-US" sz="3200">
                <a:solidFill>
                  <a:srgbClr val="0099FF"/>
                </a:solidFill>
              </a:rPr>
              <a:t>Cys</a:t>
            </a:r>
            <a:r>
              <a:rPr lang="en-US" sz="3200"/>
              <a:t>  </a:t>
            </a:r>
            <a:r>
              <a:rPr lang="en-US" sz="3200">
                <a:solidFill>
                  <a:srgbClr val="00FF00"/>
                </a:solidFill>
              </a:rPr>
              <a:t>Arg</a:t>
            </a:r>
            <a:r>
              <a:rPr lang="en-US" sz="3200"/>
              <a:t>   </a:t>
            </a:r>
            <a:r>
              <a:rPr lang="en-US" sz="3200">
                <a:solidFill>
                  <a:srgbClr val="D60093"/>
                </a:solidFill>
              </a:rPr>
              <a:t>Lys</a:t>
            </a:r>
          </a:p>
        </p:txBody>
      </p:sp>
      <p:sp>
        <p:nvSpPr>
          <p:cNvPr id="42000" name="Rectangle 16"/>
          <p:cNvSpPr>
            <a:spLocks noChangeArrowheads="1"/>
          </p:cNvSpPr>
          <p:nvPr/>
        </p:nvSpPr>
        <p:spPr bwMode="auto">
          <a:xfrm>
            <a:off x="0" y="3789363"/>
            <a:ext cx="2787650" cy="658812"/>
          </a:xfrm>
          <a:prstGeom prst="rect">
            <a:avLst/>
          </a:prstGeom>
          <a:noFill/>
          <a:ln w="127000">
            <a:noFill/>
            <a:miter lim="800000"/>
            <a:headEnd/>
            <a:tailEnd/>
          </a:ln>
        </p:spPr>
        <p:txBody>
          <a:bodyPr wrap="none">
            <a:prstTxWarp prst="textNoShape">
              <a:avLst/>
            </a:prstTxWarp>
            <a:spAutoFit/>
          </a:bodyPr>
          <a:lstStyle/>
          <a:p>
            <a:r>
              <a:rPr lang="en-US" sz="3200">
                <a:solidFill>
                  <a:srgbClr val="0099FF"/>
                </a:solidFill>
              </a:rPr>
              <a:t>Cys</a:t>
            </a:r>
            <a:r>
              <a:rPr lang="en-US" sz="3200"/>
              <a:t>  </a:t>
            </a:r>
            <a:r>
              <a:rPr lang="en-US" sz="3200" b="1">
                <a:solidFill>
                  <a:srgbClr val="00FF00"/>
                </a:solidFill>
              </a:rPr>
              <a:t>Arg</a:t>
            </a:r>
            <a:r>
              <a:rPr lang="en-US" sz="3200"/>
              <a:t>   </a:t>
            </a:r>
            <a:r>
              <a:rPr lang="en-US" sz="3200">
                <a:solidFill>
                  <a:srgbClr val="D60093"/>
                </a:solidFill>
              </a:rPr>
              <a:t>Lys</a:t>
            </a:r>
          </a:p>
        </p:txBody>
      </p:sp>
      <p:sp>
        <p:nvSpPr>
          <p:cNvPr id="42001" name="Rectangle 17"/>
          <p:cNvSpPr>
            <a:spLocks noChangeArrowheads="1"/>
          </p:cNvSpPr>
          <p:nvPr/>
        </p:nvSpPr>
        <p:spPr bwMode="auto">
          <a:xfrm>
            <a:off x="152400" y="4953000"/>
            <a:ext cx="8686800" cy="1368425"/>
          </a:xfrm>
          <a:prstGeom prst="rect">
            <a:avLst/>
          </a:prstGeom>
          <a:noFill/>
          <a:ln w="25400">
            <a:noFill/>
            <a:miter lim="800000"/>
            <a:headEnd/>
            <a:tailEnd/>
          </a:ln>
        </p:spPr>
        <p:txBody>
          <a:bodyPr>
            <a:prstTxWarp prst="textNoShape">
              <a:avLst/>
            </a:prstTxWarp>
            <a:spAutoFit/>
          </a:bodyPr>
          <a:lstStyle/>
          <a:p>
            <a:r>
              <a:rPr lang="en-US">
                <a:ea typeface="Times New Roman" charset="0"/>
                <a:cs typeface="Times New Roman" charset="0"/>
              </a:rPr>
              <a:t>First position: 4% of all changes silent</a:t>
            </a:r>
          </a:p>
          <a:p>
            <a:r>
              <a:rPr lang="en-US">
                <a:ea typeface="Times New Roman" charset="0"/>
                <a:cs typeface="Times New Roman" charset="0"/>
              </a:rPr>
              <a:t>Second position: no changes silent</a:t>
            </a:r>
          </a:p>
          <a:p>
            <a:r>
              <a:rPr lang="en-US">
                <a:ea typeface="Times New Roman" charset="0"/>
                <a:cs typeface="Times New Roman" charset="0"/>
              </a:rPr>
              <a:t>Third position: 70% of all changes silent (wobble position)</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AutoShape 2" descr="50%"/>
          <p:cNvSpPr>
            <a:spLocks noChangeArrowheads="1"/>
          </p:cNvSpPr>
          <p:nvPr/>
        </p:nvSpPr>
        <p:spPr bwMode="auto">
          <a:xfrm>
            <a:off x="3213100" y="609600"/>
            <a:ext cx="457200" cy="231775"/>
          </a:xfrm>
          <a:prstGeom prst="flowChartDelay">
            <a:avLst/>
          </a:prstGeom>
          <a:pattFill prst="pct5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11" name="AutoShape 3" descr="30%"/>
          <p:cNvSpPr>
            <a:spLocks noChangeArrowheads="1"/>
          </p:cNvSpPr>
          <p:nvPr/>
        </p:nvSpPr>
        <p:spPr bwMode="auto">
          <a:xfrm flipH="1">
            <a:off x="1384300" y="609600"/>
            <a:ext cx="457200" cy="231775"/>
          </a:xfrm>
          <a:prstGeom prst="flowChartDelay">
            <a:avLst/>
          </a:prstGeom>
          <a:pattFill prst="pct3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12" name="Rectangle 4" descr="Wide upward diagonal"/>
          <p:cNvSpPr>
            <a:spLocks noChangeArrowheads="1"/>
          </p:cNvSpPr>
          <p:nvPr/>
        </p:nvSpPr>
        <p:spPr bwMode="auto">
          <a:xfrm>
            <a:off x="2755900" y="609600"/>
            <a:ext cx="457200" cy="228600"/>
          </a:xfrm>
          <a:prstGeom prst="rect">
            <a:avLst/>
          </a:prstGeom>
          <a:pattFill prst="wdUpDiag">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13" name="Rectangle 5" descr="Large confetti"/>
          <p:cNvSpPr>
            <a:spLocks noChangeArrowheads="1"/>
          </p:cNvSpPr>
          <p:nvPr/>
        </p:nvSpPr>
        <p:spPr bwMode="auto">
          <a:xfrm>
            <a:off x="1841500" y="609600"/>
            <a:ext cx="457200" cy="228600"/>
          </a:xfrm>
          <a:prstGeom prst="rect">
            <a:avLst/>
          </a:prstGeom>
          <a:pattFill prst="lgConfetti">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14" name="Rectangle 6"/>
          <p:cNvSpPr>
            <a:spLocks noChangeArrowheads="1"/>
          </p:cNvSpPr>
          <p:nvPr/>
        </p:nvSpPr>
        <p:spPr bwMode="auto">
          <a:xfrm>
            <a:off x="2298700" y="609600"/>
            <a:ext cx="457200" cy="2286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43015" name="AutoShape 7" descr="50%"/>
          <p:cNvSpPr>
            <a:spLocks noChangeArrowheads="1"/>
          </p:cNvSpPr>
          <p:nvPr/>
        </p:nvSpPr>
        <p:spPr bwMode="auto">
          <a:xfrm>
            <a:off x="3213100" y="1219200"/>
            <a:ext cx="457200" cy="152400"/>
          </a:xfrm>
          <a:prstGeom prst="flowChartDelay">
            <a:avLst/>
          </a:prstGeom>
          <a:pattFill prst="pct5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16" name="AutoShape 8" descr="30%"/>
          <p:cNvSpPr>
            <a:spLocks noChangeArrowheads="1"/>
          </p:cNvSpPr>
          <p:nvPr/>
        </p:nvSpPr>
        <p:spPr bwMode="auto">
          <a:xfrm flipH="1">
            <a:off x="1384300" y="1219200"/>
            <a:ext cx="457200" cy="152400"/>
          </a:xfrm>
          <a:prstGeom prst="flowChartDelay">
            <a:avLst/>
          </a:prstGeom>
          <a:pattFill prst="pct3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17" name="Rectangle 9" descr="Wide upward diagonal"/>
          <p:cNvSpPr>
            <a:spLocks noChangeArrowheads="1"/>
          </p:cNvSpPr>
          <p:nvPr/>
        </p:nvSpPr>
        <p:spPr bwMode="auto">
          <a:xfrm>
            <a:off x="2755900" y="1219200"/>
            <a:ext cx="457200" cy="149225"/>
          </a:xfrm>
          <a:prstGeom prst="rect">
            <a:avLst/>
          </a:prstGeom>
          <a:pattFill prst="wdUpDiag">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18" name="Rectangle 10" descr="Large confetti"/>
          <p:cNvSpPr>
            <a:spLocks noChangeArrowheads="1"/>
          </p:cNvSpPr>
          <p:nvPr/>
        </p:nvSpPr>
        <p:spPr bwMode="auto">
          <a:xfrm>
            <a:off x="1841500" y="1219200"/>
            <a:ext cx="457200" cy="149225"/>
          </a:xfrm>
          <a:prstGeom prst="rect">
            <a:avLst/>
          </a:prstGeom>
          <a:pattFill prst="lgConfetti">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19" name="Rectangle 11"/>
          <p:cNvSpPr>
            <a:spLocks noChangeArrowheads="1"/>
          </p:cNvSpPr>
          <p:nvPr/>
        </p:nvSpPr>
        <p:spPr bwMode="auto">
          <a:xfrm>
            <a:off x="2298700" y="1219200"/>
            <a:ext cx="457200" cy="149225"/>
          </a:xfrm>
          <a:prstGeom prst="rect">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43020" name="AutoShape 12" descr="50%"/>
          <p:cNvSpPr>
            <a:spLocks noChangeArrowheads="1"/>
          </p:cNvSpPr>
          <p:nvPr/>
        </p:nvSpPr>
        <p:spPr bwMode="auto">
          <a:xfrm>
            <a:off x="7099300" y="1397000"/>
            <a:ext cx="457200" cy="231775"/>
          </a:xfrm>
          <a:prstGeom prst="flowChartDelay">
            <a:avLst/>
          </a:prstGeom>
          <a:pattFill prst="pct5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21" name="AutoShape 13" descr="30%"/>
          <p:cNvSpPr>
            <a:spLocks noChangeArrowheads="1"/>
          </p:cNvSpPr>
          <p:nvPr/>
        </p:nvSpPr>
        <p:spPr bwMode="auto">
          <a:xfrm flipH="1">
            <a:off x="5270500" y="409575"/>
            <a:ext cx="457200" cy="231775"/>
          </a:xfrm>
          <a:prstGeom prst="flowChartDelay">
            <a:avLst/>
          </a:prstGeom>
          <a:pattFill prst="pct3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22" name="Rectangle 14" descr="Wide upward diagonal"/>
          <p:cNvSpPr>
            <a:spLocks noChangeArrowheads="1"/>
          </p:cNvSpPr>
          <p:nvPr/>
        </p:nvSpPr>
        <p:spPr bwMode="auto">
          <a:xfrm>
            <a:off x="6642100" y="1397000"/>
            <a:ext cx="457200" cy="228600"/>
          </a:xfrm>
          <a:prstGeom prst="rect">
            <a:avLst/>
          </a:prstGeom>
          <a:pattFill prst="wdUpDiag">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23" name="Rectangle 15" descr="Large confetti"/>
          <p:cNvSpPr>
            <a:spLocks noChangeArrowheads="1"/>
          </p:cNvSpPr>
          <p:nvPr/>
        </p:nvSpPr>
        <p:spPr bwMode="auto">
          <a:xfrm>
            <a:off x="5727700" y="409575"/>
            <a:ext cx="457200" cy="228600"/>
          </a:xfrm>
          <a:prstGeom prst="rect">
            <a:avLst/>
          </a:prstGeom>
          <a:pattFill prst="lgConfetti">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24" name="Rectangle 16"/>
          <p:cNvSpPr>
            <a:spLocks noChangeArrowheads="1"/>
          </p:cNvSpPr>
          <p:nvPr/>
        </p:nvSpPr>
        <p:spPr bwMode="auto">
          <a:xfrm>
            <a:off x="6184900" y="1397000"/>
            <a:ext cx="457200" cy="2286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43025" name="AutoShape 17" descr="50%"/>
          <p:cNvSpPr>
            <a:spLocks noChangeArrowheads="1"/>
          </p:cNvSpPr>
          <p:nvPr/>
        </p:nvSpPr>
        <p:spPr bwMode="auto">
          <a:xfrm>
            <a:off x="7099300" y="457200"/>
            <a:ext cx="457200" cy="152400"/>
          </a:xfrm>
          <a:prstGeom prst="flowChartDelay">
            <a:avLst/>
          </a:prstGeom>
          <a:pattFill prst="pct5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26" name="AutoShape 18" descr="30%"/>
          <p:cNvSpPr>
            <a:spLocks noChangeArrowheads="1"/>
          </p:cNvSpPr>
          <p:nvPr/>
        </p:nvSpPr>
        <p:spPr bwMode="auto">
          <a:xfrm flipH="1">
            <a:off x="5270500" y="1444625"/>
            <a:ext cx="457200" cy="152400"/>
          </a:xfrm>
          <a:prstGeom prst="flowChartDelay">
            <a:avLst/>
          </a:prstGeom>
          <a:pattFill prst="pct3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27" name="Rectangle 19" descr="Wide upward diagonal"/>
          <p:cNvSpPr>
            <a:spLocks noChangeArrowheads="1"/>
          </p:cNvSpPr>
          <p:nvPr/>
        </p:nvSpPr>
        <p:spPr bwMode="auto">
          <a:xfrm>
            <a:off x="6642100" y="457200"/>
            <a:ext cx="457200" cy="149225"/>
          </a:xfrm>
          <a:prstGeom prst="rect">
            <a:avLst/>
          </a:prstGeom>
          <a:pattFill prst="wdUpDiag">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28" name="Rectangle 20" descr="Large confetti"/>
          <p:cNvSpPr>
            <a:spLocks noChangeArrowheads="1"/>
          </p:cNvSpPr>
          <p:nvPr/>
        </p:nvSpPr>
        <p:spPr bwMode="auto">
          <a:xfrm>
            <a:off x="5727700" y="1444625"/>
            <a:ext cx="457200" cy="149225"/>
          </a:xfrm>
          <a:prstGeom prst="rect">
            <a:avLst/>
          </a:prstGeom>
          <a:pattFill prst="lgConfetti">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29" name="Rectangle 21"/>
          <p:cNvSpPr>
            <a:spLocks noChangeArrowheads="1"/>
          </p:cNvSpPr>
          <p:nvPr/>
        </p:nvSpPr>
        <p:spPr bwMode="auto">
          <a:xfrm>
            <a:off x="6184900" y="457200"/>
            <a:ext cx="457200" cy="149225"/>
          </a:xfrm>
          <a:prstGeom prst="rect">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43030" name="Line 22"/>
          <p:cNvSpPr>
            <a:spLocks noChangeShapeType="1"/>
          </p:cNvSpPr>
          <p:nvPr/>
        </p:nvSpPr>
        <p:spPr bwMode="auto">
          <a:xfrm>
            <a:off x="2146300" y="838200"/>
            <a:ext cx="30480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3031" name="Line 23"/>
          <p:cNvSpPr>
            <a:spLocks noChangeShapeType="1"/>
          </p:cNvSpPr>
          <p:nvPr/>
        </p:nvSpPr>
        <p:spPr bwMode="auto">
          <a:xfrm flipH="1">
            <a:off x="2146300" y="838200"/>
            <a:ext cx="30480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3032" name="Oval 24" descr="30%"/>
          <p:cNvSpPr>
            <a:spLocks noChangeArrowheads="1"/>
          </p:cNvSpPr>
          <p:nvPr/>
        </p:nvSpPr>
        <p:spPr bwMode="auto">
          <a:xfrm>
            <a:off x="927100" y="381000"/>
            <a:ext cx="3276600" cy="12192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3033" name="Oval 25" descr="30%"/>
          <p:cNvSpPr>
            <a:spLocks noChangeArrowheads="1"/>
          </p:cNvSpPr>
          <p:nvPr/>
        </p:nvSpPr>
        <p:spPr bwMode="auto">
          <a:xfrm>
            <a:off x="5118100" y="257175"/>
            <a:ext cx="2667000" cy="533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3034" name="Oval 26" descr="30%"/>
          <p:cNvSpPr>
            <a:spLocks noChangeArrowheads="1"/>
          </p:cNvSpPr>
          <p:nvPr/>
        </p:nvSpPr>
        <p:spPr bwMode="auto">
          <a:xfrm>
            <a:off x="5118100" y="1247775"/>
            <a:ext cx="2667000" cy="533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3035" name="Line 27"/>
          <p:cNvSpPr>
            <a:spLocks noChangeShapeType="1"/>
          </p:cNvSpPr>
          <p:nvPr/>
        </p:nvSpPr>
        <p:spPr bwMode="auto">
          <a:xfrm flipV="1">
            <a:off x="4203700" y="533400"/>
            <a:ext cx="9144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3036" name="Line 28"/>
          <p:cNvSpPr>
            <a:spLocks noChangeShapeType="1"/>
          </p:cNvSpPr>
          <p:nvPr/>
        </p:nvSpPr>
        <p:spPr bwMode="auto">
          <a:xfrm>
            <a:off x="4203700" y="990600"/>
            <a:ext cx="9144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3037" name="AutoShape 29" descr="50%"/>
          <p:cNvSpPr>
            <a:spLocks noChangeArrowheads="1"/>
          </p:cNvSpPr>
          <p:nvPr/>
        </p:nvSpPr>
        <p:spPr bwMode="auto">
          <a:xfrm>
            <a:off x="3746500" y="2819400"/>
            <a:ext cx="457200" cy="231775"/>
          </a:xfrm>
          <a:prstGeom prst="flowChartDelay">
            <a:avLst/>
          </a:prstGeom>
          <a:pattFill prst="pct5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38" name="AutoShape 30" descr="30%"/>
          <p:cNvSpPr>
            <a:spLocks noChangeArrowheads="1"/>
          </p:cNvSpPr>
          <p:nvPr/>
        </p:nvSpPr>
        <p:spPr bwMode="auto">
          <a:xfrm flipH="1">
            <a:off x="1917700" y="2819400"/>
            <a:ext cx="457200" cy="231775"/>
          </a:xfrm>
          <a:prstGeom prst="flowChartDelay">
            <a:avLst/>
          </a:prstGeom>
          <a:pattFill prst="pct3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39" name="Rectangle 31" descr="Wide upward diagonal"/>
          <p:cNvSpPr>
            <a:spLocks noChangeArrowheads="1"/>
          </p:cNvSpPr>
          <p:nvPr/>
        </p:nvSpPr>
        <p:spPr bwMode="auto">
          <a:xfrm>
            <a:off x="3289300" y="2819400"/>
            <a:ext cx="457200" cy="228600"/>
          </a:xfrm>
          <a:prstGeom prst="rect">
            <a:avLst/>
          </a:prstGeom>
          <a:pattFill prst="wdUpDiag">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40" name="Rectangle 32" descr="Large confetti"/>
          <p:cNvSpPr>
            <a:spLocks noChangeArrowheads="1"/>
          </p:cNvSpPr>
          <p:nvPr/>
        </p:nvSpPr>
        <p:spPr bwMode="auto">
          <a:xfrm>
            <a:off x="2374900" y="2819400"/>
            <a:ext cx="457200" cy="228600"/>
          </a:xfrm>
          <a:prstGeom prst="rect">
            <a:avLst/>
          </a:prstGeom>
          <a:pattFill prst="lgConfetti">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41" name="Rectangle 33"/>
          <p:cNvSpPr>
            <a:spLocks noChangeArrowheads="1"/>
          </p:cNvSpPr>
          <p:nvPr/>
        </p:nvSpPr>
        <p:spPr bwMode="auto">
          <a:xfrm>
            <a:off x="2832100" y="2819400"/>
            <a:ext cx="457200" cy="2286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43042" name="AutoShape 34" descr="50%"/>
          <p:cNvSpPr>
            <a:spLocks noChangeArrowheads="1"/>
          </p:cNvSpPr>
          <p:nvPr/>
        </p:nvSpPr>
        <p:spPr bwMode="auto">
          <a:xfrm>
            <a:off x="3289300" y="3429000"/>
            <a:ext cx="457200" cy="152400"/>
          </a:xfrm>
          <a:prstGeom prst="flowChartDelay">
            <a:avLst/>
          </a:prstGeom>
          <a:pattFill prst="pct5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43" name="AutoShape 35" descr="30%"/>
          <p:cNvSpPr>
            <a:spLocks noChangeArrowheads="1"/>
          </p:cNvSpPr>
          <p:nvPr/>
        </p:nvSpPr>
        <p:spPr bwMode="auto">
          <a:xfrm flipH="1">
            <a:off x="1460500" y="3429000"/>
            <a:ext cx="457200" cy="152400"/>
          </a:xfrm>
          <a:prstGeom prst="flowChartDelay">
            <a:avLst/>
          </a:prstGeom>
          <a:pattFill prst="pct3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44" name="Rectangle 36" descr="Wide upward diagonal"/>
          <p:cNvSpPr>
            <a:spLocks noChangeArrowheads="1"/>
          </p:cNvSpPr>
          <p:nvPr/>
        </p:nvSpPr>
        <p:spPr bwMode="auto">
          <a:xfrm>
            <a:off x="2832100" y="3429000"/>
            <a:ext cx="457200" cy="149225"/>
          </a:xfrm>
          <a:prstGeom prst="rect">
            <a:avLst/>
          </a:prstGeom>
          <a:pattFill prst="wdUpDiag">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45" name="Rectangle 37" descr="Large confetti"/>
          <p:cNvSpPr>
            <a:spLocks noChangeArrowheads="1"/>
          </p:cNvSpPr>
          <p:nvPr/>
        </p:nvSpPr>
        <p:spPr bwMode="auto">
          <a:xfrm>
            <a:off x="1917700" y="3429000"/>
            <a:ext cx="457200" cy="149225"/>
          </a:xfrm>
          <a:prstGeom prst="rect">
            <a:avLst/>
          </a:prstGeom>
          <a:pattFill prst="lgConfetti">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46" name="Rectangle 38"/>
          <p:cNvSpPr>
            <a:spLocks noChangeArrowheads="1"/>
          </p:cNvSpPr>
          <p:nvPr/>
        </p:nvSpPr>
        <p:spPr bwMode="auto">
          <a:xfrm>
            <a:off x="2374900" y="3429000"/>
            <a:ext cx="457200" cy="149225"/>
          </a:xfrm>
          <a:prstGeom prst="rect">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43047" name="AutoShape 39" descr="50%"/>
          <p:cNvSpPr>
            <a:spLocks noChangeArrowheads="1"/>
          </p:cNvSpPr>
          <p:nvPr/>
        </p:nvSpPr>
        <p:spPr bwMode="auto">
          <a:xfrm>
            <a:off x="8166100" y="3578225"/>
            <a:ext cx="457200" cy="231775"/>
          </a:xfrm>
          <a:prstGeom prst="flowChartDelay">
            <a:avLst/>
          </a:prstGeom>
          <a:pattFill prst="pct5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48" name="AutoShape 40" descr="30%"/>
          <p:cNvSpPr>
            <a:spLocks noChangeArrowheads="1"/>
          </p:cNvSpPr>
          <p:nvPr/>
        </p:nvSpPr>
        <p:spPr bwMode="auto">
          <a:xfrm flipH="1">
            <a:off x="5880100" y="2667000"/>
            <a:ext cx="457200" cy="231775"/>
          </a:xfrm>
          <a:prstGeom prst="flowChartDelay">
            <a:avLst/>
          </a:prstGeom>
          <a:pattFill prst="pct3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49" name="Rectangle 41" descr="Wide upward diagonal"/>
          <p:cNvSpPr>
            <a:spLocks noChangeArrowheads="1"/>
          </p:cNvSpPr>
          <p:nvPr/>
        </p:nvSpPr>
        <p:spPr bwMode="auto">
          <a:xfrm>
            <a:off x="7708900" y="3578225"/>
            <a:ext cx="457200" cy="228600"/>
          </a:xfrm>
          <a:prstGeom prst="rect">
            <a:avLst/>
          </a:prstGeom>
          <a:pattFill prst="wdUpDiag">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50" name="Rectangle 42" descr="Large confetti"/>
          <p:cNvSpPr>
            <a:spLocks noChangeArrowheads="1"/>
          </p:cNvSpPr>
          <p:nvPr/>
        </p:nvSpPr>
        <p:spPr bwMode="auto">
          <a:xfrm>
            <a:off x="6794500" y="3581400"/>
            <a:ext cx="457200" cy="228600"/>
          </a:xfrm>
          <a:prstGeom prst="rect">
            <a:avLst/>
          </a:prstGeom>
          <a:pattFill prst="lgConfetti">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51" name="Rectangle 43"/>
          <p:cNvSpPr>
            <a:spLocks noChangeArrowheads="1"/>
          </p:cNvSpPr>
          <p:nvPr/>
        </p:nvSpPr>
        <p:spPr bwMode="auto">
          <a:xfrm>
            <a:off x="7251700" y="3578225"/>
            <a:ext cx="457200" cy="2286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43052" name="AutoShape 44" descr="50%"/>
          <p:cNvSpPr>
            <a:spLocks noChangeArrowheads="1"/>
          </p:cNvSpPr>
          <p:nvPr/>
        </p:nvSpPr>
        <p:spPr bwMode="auto">
          <a:xfrm>
            <a:off x="7251700" y="2714625"/>
            <a:ext cx="457200" cy="152400"/>
          </a:xfrm>
          <a:prstGeom prst="flowChartDelay">
            <a:avLst/>
          </a:prstGeom>
          <a:pattFill prst="pct5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53" name="AutoShape 45" descr="30%"/>
          <p:cNvSpPr>
            <a:spLocks noChangeArrowheads="1"/>
          </p:cNvSpPr>
          <p:nvPr/>
        </p:nvSpPr>
        <p:spPr bwMode="auto">
          <a:xfrm flipH="1">
            <a:off x="5880100" y="3619500"/>
            <a:ext cx="457200" cy="152400"/>
          </a:xfrm>
          <a:prstGeom prst="flowChartDelay">
            <a:avLst/>
          </a:prstGeom>
          <a:pattFill prst="pct3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54" name="Rectangle 46" descr="Wide upward diagonal"/>
          <p:cNvSpPr>
            <a:spLocks noChangeArrowheads="1"/>
          </p:cNvSpPr>
          <p:nvPr/>
        </p:nvSpPr>
        <p:spPr bwMode="auto">
          <a:xfrm>
            <a:off x="6794500" y="2714625"/>
            <a:ext cx="457200" cy="149225"/>
          </a:xfrm>
          <a:prstGeom prst="rect">
            <a:avLst/>
          </a:prstGeom>
          <a:pattFill prst="wdUpDiag">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55" name="Rectangle 47" descr="Large confetti"/>
          <p:cNvSpPr>
            <a:spLocks noChangeArrowheads="1"/>
          </p:cNvSpPr>
          <p:nvPr/>
        </p:nvSpPr>
        <p:spPr bwMode="auto">
          <a:xfrm>
            <a:off x="6337300" y="3619500"/>
            <a:ext cx="457200" cy="149225"/>
          </a:xfrm>
          <a:prstGeom prst="rect">
            <a:avLst/>
          </a:prstGeom>
          <a:pattFill prst="lgConfetti">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56" name="Rectangle 48"/>
          <p:cNvSpPr>
            <a:spLocks noChangeArrowheads="1"/>
          </p:cNvSpPr>
          <p:nvPr/>
        </p:nvSpPr>
        <p:spPr bwMode="auto">
          <a:xfrm>
            <a:off x="6337300" y="2714625"/>
            <a:ext cx="457200" cy="149225"/>
          </a:xfrm>
          <a:prstGeom prst="rect">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43057" name="Line 49"/>
          <p:cNvSpPr>
            <a:spLocks noChangeShapeType="1"/>
          </p:cNvSpPr>
          <p:nvPr/>
        </p:nvSpPr>
        <p:spPr bwMode="auto">
          <a:xfrm>
            <a:off x="2222500" y="3048000"/>
            <a:ext cx="30480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3058" name="Line 50"/>
          <p:cNvSpPr>
            <a:spLocks noChangeShapeType="1"/>
          </p:cNvSpPr>
          <p:nvPr/>
        </p:nvSpPr>
        <p:spPr bwMode="auto">
          <a:xfrm flipH="1">
            <a:off x="2222500" y="3048000"/>
            <a:ext cx="30480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3059" name="Oval 51" descr="30%"/>
          <p:cNvSpPr>
            <a:spLocks noChangeArrowheads="1"/>
          </p:cNvSpPr>
          <p:nvPr/>
        </p:nvSpPr>
        <p:spPr bwMode="auto">
          <a:xfrm>
            <a:off x="1003300" y="2590800"/>
            <a:ext cx="3733800" cy="12192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3060" name="Oval 52" descr="30%"/>
          <p:cNvSpPr>
            <a:spLocks noChangeArrowheads="1"/>
          </p:cNvSpPr>
          <p:nvPr/>
        </p:nvSpPr>
        <p:spPr bwMode="auto">
          <a:xfrm>
            <a:off x="5651500" y="2514600"/>
            <a:ext cx="2286000" cy="533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3061" name="Oval 53" descr="30%"/>
          <p:cNvSpPr>
            <a:spLocks noChangeArrowheads="1"/>
          </p:cNvSpPr>
          <p:nvPr/>
        </p:nvSpPr>
        <p:spPr bwMode="auto">
          <a:xfrm>
            <a:off x="5651500" y="3429000"/>
            <a:ext cx="3200400" cy="533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3062" name="Line 54"/>
          <p:cNvSpPr>
            <a:spLocks noChangeShapeType="1"/>
          </p:cNvSpPr>
          <p:nvPr/>
        </p:nvSpPr>
        <p:spPr bwMode="auto">
          <a:xfrm flipV="1">
            <a:off x="4737100" y="2743200"/>
            <a:ext cx="9144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3063" name="Line 55"/>
          <p:cNvSpPr>
            <a:spLocks noChangeShapeType="1"/>
          </p:cNvSpPr>
          <p:nvPr/>
        </p:nvSpPr>
        <p:spPr bwMode="auto">
          <a:xfrm>
            <a:off x="4737100" y="3200400"/>
            <a:ext cx="9144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3064" name="Text Box 56" descr="30%"/>
          <p:cNvSpPr txBox="1">
            <a:spLocks noChangeArrowheads="1"/>
          </p:cNvSpPr>
          <p:nvPr/>
        </p:nvSpPr>
        <p:spPr bwMode="auto">
          <a:xfrm>
            <a:off x="571500" y="3890963"/>
            <a:ext cx="8351838" cy="517525"/>
          </a:xfrm>
          <a:prstGeom prst="rect">
            <a:avLst/>
          </a:prstGeom>
          <a:noFill/>
          <a:ln w="9525">
            <a:noFill/>
            <a:miter lim="800000"/>
            <a:headEnd/>
            <a:tailEnd/>
          </a:ln>
        </p:spPr>
        <p:txBody>
          <a:bodyPr wrap="none">
            <a:prstTxWarp prst="textNoShape">
              <a:avLst/>
            </a:prstTxWarp>
            <a:spAutoFit/>
          </a:bodyPr>
          <a:lstStyle/>
          <a:p>
            <a:r>
              <a:rPr lang="en-US"/>
              <a:t>Uneven crossover leading to gene deletion and duplication</a:t>
            </a:r>
          </a:p>
        </p:txBody>
      </p:sp>
      <p:sp>
        <p:nvSpPr>
          <p:cNvPr id="43065" name="Text Box 57" descr="30%"/>
          <p:cNvSpPr txBox="1">
            <a:spLocks noChangeArrowheads="1"/>
          </p:cNvSpPr>
          <p:nvPr/>
        </p:nvSpPr>
        <p:spPr bwMode="auto">
          <a:xfrm>
            <a:off x="1384300" y="1528763"/>
            <a:ext cx="3321050" cy="517525"/>
          </a:xfrm>
          <a:prstGeom prst="rect">
            <a:avLst/>
          </a:prstGeom>
          <a:noFill/>
          <a:ln w="9525">
            <a:noFill/>
            <a:miter lim="800000"/>
            <a:headEnd/>
            <a:tailEnd/>
          </a:ln>
        </p:spPr>
        <p:txBody>
          <a:bodyPr wrap="none">
            <a:prstTxWarp prst="textNoShape">
              <a:avLst/>
            </a:prstTxWarp>
            <a:spAutoFit/>
          </a:bodyPr>
          <a:lstStyle/>
          <a:p>
            <a:r>
              <a:rPr lang="en-US"/>
              <a:t>Homologous crossover</a:t>
            </a:r>
          </a:p>
        </p:txBody>
      </p:sp>
      <p:sp>
        <p:nvSpPr>
          <p:cNvPr id="43066" name="AutoShape 58" descr="50%"/>
          <p:cNvSpPr>
            <a:spLocks noChangeArrowheads="1"/>
          </p:cNvSpPr>
          <p:nvPr/>
        </p:nvSpPr>
        <p:spPr bwMode="auto">
          <a:xfrm>
            <a:off x="3441700" y="5029200"/>
            <a:ext cx="457200" cy="231775"/>
          </a:xfrm>
          <a:prstGeom prst="flowChartDelay">
            <a:avLst/>
          </a:prstGeom>
          <a:pattFill prst="pct5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67" name="AutoShape 59" descr="30%"/>
          <p:cNvSpPr>
            <a:spLocks noChangeArrowheads="1"/>
          </p:cNvSpPr>
          <p:nvPr/>
        </p:nvSpPr>
        <p:spPr bwMode="auto">
          <a:xfrm flipH="1">
            <a:off x="1612900" y="5029200"/>
            <a:ext cx="457200" cy="231775"/>
          </a:xfrm>
          <a:prstGeom prst="flowChartDelay">
            <a:avLst/>
          </a:prstGeom>
          <a:pattFill prst="pct3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68" name="Rectangle 60" descr="Wide upward diagonal"/>
          <p:cNvSpPr>
            <a:spLocks noChangeArrowheads="1"/>
          </p:cNvSpPr>
          <p:nvPr/>
        </p:nvSpPr>
        <p:spPr bwMode="auto">
          <a:xfrm>
            <a:off x="2984500" y="5029200"/>
            <a:ext cx="457200" cy="228600"/>
          </a:xfrm>
          <a:prstGeom prst="rect">
            <a:avLst/>
          </a:prstGeom>
          <a:pattFill prst="wdUpDiag">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69" name="Rectangle 61" descr="Large confetti"/>
          <p:cNvSpPr>
            <a:spLocks noChangeArrowheads="1"/>
          </p:cNvSpPr>
          <p:nvPr/>
        </p:nvSpPr>
        <p:spPr bwMode="auto">
          <a:xfrm>
            <a:off x="2070100" y="5029200"/>
            <a:ext cx="457200" cy="228600"/>
          </a:xfrm>
          <a:prstGeom prst="rect">
            <a:avLst/>
          </a:prstGeom>
          <a:pattFill prst="lgConfetti">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70" name="Rectangle 62"/>
          <p:cNvSpPr>
            <a:spLocks noChangeArrowheads="1"/>
          </p:cNvSpPr>
          <p:nvPr/>
        </p:nvSpPr>
        <p:spPr bwMode="auto">
          <a:xfrm>
            <a:off x="2527300" y="5029200"/>
            <a:ext cx="457200" cy="2286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43071" name="AutoShape 63" descr="50%"/>
          <p:cNvSpPr>
            <a:spLocks noChangeArrowheads="1"/>
          </p:cNvSpPr>
          <p:nvPr/>
        </p:nvSpPr>
        <p:spPr bwMode="auto">
          <a:xfrm>
            <a:off x="3441700" y="5638800"/>
            <a:ext cx="457200" cy="152400"/>
          </a:xfrm>
          <a:prstGeom prst="flowChartDelay">
            <a:avLst/>
          </a:prstGeom>
          <a:pattFill prst="pct5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72" name="AutoShape 64" descr="30%"/>
          <p:cNvSpPr>
            <a:spLocks noChangeArrowheads="1"/>
          </p:cNvSpPr>
          <p:nvPr/>
        </p:nvSpPr>
        <p:spPr bwMode="auto">
          <a:xfrm flipH="1">
            <a:off x="1612900" y="5638800"/>
            <a:ext cx="457200" cy="152400"/>
          </a:xfrm>
          <a:prstGeom prst="flowChartDelay">
            <a:avLst/>
          </a:prstGeom>
          <a:pattFill prst="pct3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73" name="Rectangle 65" descr="Wide upward diagonal"/>
          <p:cNvSpPr>
            <a:spLocks noChangeArrowheads="1"/>
          </p:cNvSpPr>
          <p:nvPr/>
        </p:nvSpPr>
        <p:spPr bwMode="auto">
          <a:xfrm>
            <a:off x="2984500" y="5638800"/>
            <a:ext cx="457200" cy="149225"/>
          </a:xfrm>
          <a:prstGeom prst="rect">
            <a:avLst/>
          </a:prstGeom>
          <a:pattFill prst="wdUpDiag">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74" name="Rectangle 66" descr="Large confetti"/>
          <p:cNvSpPr>
            <a:spLocks noChangeArrowheads="1"/>
          </p:cNvSpPr>
          <p:nvPr/>
        </p:nvSpPr>
        <p:spPr bwMode="auto">
          <a:xfrm>
            <a:off x="2070100" y="5638800"/>
            <a:ext cx="457200" cy="149225"/>
          </a:xfrm>
          <a:prstGeom prst="rect">
            <a:avLst/>
          </a:prstGeom>
          <a:pattFill prst="lgConfetti">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75" name="Rectangle 67"/>
          <p:cNvSpPr>
            <a:spLocks noChangeArrowheads="1"/>
          </p:cNvSpPr>
          <p:nvPr/>
        </p:nvSpPr>
        <p:spPr bwMode="auto">
          <a:xfrm>
            <a:off x="2527300" y="5638800"/>
            <a:ext cx="457200" cy="149225"/>
          </a:xfrm>
          <a:prstGeom prst="rect">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43076" name="AutoShape 68" descr="50%"/>
          <p:cNvSpPr>
            <a:spLocks noChangeArrowheads="1"/>
          </p:cNvSpPr>
          <p:nvPr/>
        </p:nvSpPr>
        <p:spPr bwMode="auto">
          <a:xfrm>
            <a:off x="7327900" y="4829175"/>
            <a:ext cx="457200" cy="231775"/>
          </a:xfrm>
          <a:prstGeom prst="flowChartDelay">
            <a:avLst/>
          </a:prstGeom>
          <a:pattFill prst="pct5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77" name="AutoShape 69" descr="30%"/>
          <p:cNvSpPr>
            <a:spLocks noChangeArrowheads="1"/>
          </p:cNvSpPr>
          <p:nvPr/>
        </p:nvSpPr>
        <p:spPr bwMode="auto">
          <a:xfrm flipH="1">
            <a:off x="5499100" y="4829175"/>
            <a:ext cx="457200" cy="231775"/>
          </a:xfrm>
          <a:prstGeom prst="flowChartDelay">
            <a:avLst/>
          </a:prstGeom>
          <a:pattFill prst="pct3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78" name="Rectangle 70" descr="Wide upward diagonal"/>
          <p:cNvSpPr>
            <a:spLocks noChangeArrowheads="1"/>
          </p:cNvSpPr>
          <p:nvPr/>
        </p:nvSpPr>
        <p:spPr bwMode="auto">
          <a:xfrm>
            <a:off x="6870700" y="4829175"/>
            <a:ext cx="457200" cy="228600"/>
          </a:xfrm>
          <a:prstGeom prst="rect">
            <a:avLst/>
          </a:prstGeom>
          <a:pattFill prst="wdUpDiag">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79" name="Rectangle 71" descr="Large confetti"/>
          <p:cNvSpPr>
            <a:spLocks noChangeArrowheads="1"/>
          </p:cNvSpPr>
          <p:nvPr/>
        </p:nvSpPr>
        <p:spPr bwMode="auto">
          <a:xfrm>
            <a:off x="5956300" y="4829175"/>
            <a:ext cx="457200" cy="228600"/>
          </a:xfrm>
          <a:prstGeom prst="rect">
            <a:avLst/>
          </a:prstGeom>
          <a:pattFill prst="lgConfetti">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3080" name="Rectangle 72"/>
          <p:cNvSpPr>
            <a:spLocks noChangeArrowheads="1"/>
          </p:cNvSpPr>
          <p:nvPr/>
        </p:nvSpPr>
        <p:spPr bwMode="auto">
          <a:xfrm>
            <a:off x="6413500" y="4829175"/>
            <a:ext cx="457200" cy="2286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43081" name="AutoShape 73" descr="50%"/>
          <p:cNvSpPr>
            <a:spLocks noChangeArrowheads="1"/>
          </p:cNvSpPr>
          <p:nvPr/>
        </p:nvSpPr>
        <p:spPr bwMode="auto">
          <a:xfrm>
            <a:off x="7327900" y="5867400"/>
            <a:ext cx="457200" cy="152400"/>
          </a:xfrm>
          <a:prstGeom prst="flowChartDelay">
            <a:avLst/>
          </a:prstGeom>
          <a:pattFill prst="pct5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82" name="AutoShape 74" descr="30%"/>
          <p:cNvSpPr>
            <a:spLocks noChangeArrowheads="1"/>
          </p:cNvSpPr>
          <p:nvPr/>
        </p:nvSpPr>
        <p:spPr bwMode="auto">
          <a:xfrm flipH="1">
            <a:off x="5499100" y="5864225"/>
            <a:ext cx="457200" cy="152400"/>
          </a:xfrm>
          <a:prstGeom prst="flowChartDelay">
            <a:avLst/>
          </a:prstGeom>
          <a:pattFill prst="pct3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83" name="Rectangle 75" descr="Wide upward diagonal"/>
          <p:cNvSpPr>
            <a:spLocks noChangeArrowheads="1"/>
          </p:cNvSpPr>
          <p:nvPr/>
        </p:nvSpPr>
        <p:spPr bwMode="auto">
          <a:xfrm>
            <a:off x="6870700" y="5867400"/>
            <a:ext cx="457200" cy="149225"/>
          </a:xfrm>
          <a:prstGeom prst="rect">
            <a:avLst/>
          </a:prstGeom>
          <a:pattFill prst="wdUpDiag">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3084" name="Rectangle 76"/>
          <p:cNvSpPr>
            <a:spLocks noChangeArrowheads="1"/>
          </p:cNvSpPr>
          <p:nvPr/>
        </p:nvSpPr>
        <p:spPr bwMode="auto">
          <a:xfrm>
            <a:off x="6413500" y="5867400"/>
            <a:ext cx="457200" cy="149225"/>
          </a:xfrm>
          <a:prstGeom prst="rect">
            <a:avLst/>
          </a:prstGeom>
          <a:solidFill>
            <a:schemeClr val="accent2"/>
          </a:solidFill>
          <a:ln w="9525">
            <a:solidFill>
              <a:schemeClr val="accent2"/>
            </a:solidFill>
            <a:miter lim="800000"/>
            <a:headEnd/>
            <a:tailEnd/>
          </a:ln>
        </p:spPr>
        <p:txBody>
          <a:bodyPr wrap="none" anchor="ctr">
            <a:prstTxWarp prst="textNoShape">
              <a:avLst/>
            </a:prstTxWarp>
          </a:bodyPr>
          <a:lstStyle/>
          <a:p>
            <a:endParaRPr lang="en-US"/>
          </a:p>
        </p:txBody>
      </p:sp>
      <p:sp>
        <p:nvSpPr>
          <p:cNvPr id="43085" name="Line 77"/>
          <p:cNvSpPr>
            <a:spLocks noChangeShapeType="1"/>
          </p:cNvSpPr>
          <p:nvPr/>
        </p:nvSpPr>
        <p:spPr bwMode="auto">
          <a:xfrm>
            <a:off x="2374900" y="5257800"/>
            <a:ext cx="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3086" name="Oval 78" descr="30%"/>
          <p:cNvSpPr>
            <a:spLocks noChangeArrowheads="1"/>
          </p:cNvSpPr>
          <p:nvPr/>
        </p:nvSpPr>
        <p:spPr bwMode="auto">
          <a:xfrm>
            <a:off x="1155700" y="4800600"/>
            <a:ext cx="3276600" cy="12192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3087" name="Oval 79" descr="30%"/>
          <p:cNvSpPr>
            <a:spLocks noChangeArrowheads="1"/>
          </p:cNvSpPr>
          <p:nvPr/>
        </p:nvSpPr>
        <p:spPr bwMode="auto">
          <a:xfrm>
            <a:off x="5346700" y="4676775"/>
            <a:ext cx="2667000" cy="533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3088" name="Oval 80" descr="30%"/>
          <p:cNvSpPr>
            <a:spLocks noChangeArrowheads="1"/>
          </p:cNvSpPr>
          <p:nvPr/>
        </p:nvSpPr>
        <p:spPr bwMode="auto">
          <a:xfrm>
            <a:off x="5346700" y="5667375"/>
            <a:ext cx="2667000" cy="533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3089" name="Line 81"/>
          <p:cNvSpPr>
            <a:spLocks noChangeShapeType="1"/>
          </p:cNvSpPr>
          <p:nvPr/>
        </p:nvSpPr>
        <p:spPr bwMode="auto">
          <a:xfrm flipV="1">
            <a:off x="4432300" y="4953000"/>
            <a:ext cx="9144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3090" name="Line 82"/>
          <p:cNvSpPr>
            <a:spLocks noChangeShapeType="1"/>
          </p:cNvSpPr>
          <p:nvPr/>
        </p:nvSpPr>
        <p:spPr bwMode="auto">
          <a:xfrm>
            <a:off x="4432300" y="5410200"/>
            <a:ext cx="9144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3091" name="Text Box 83" descr="30%"/>
          <p:cNvSpPr txBox="1">
            <a:spLocks noChangeArrowheads="1"/>
          </p:cNvSpPr>
          <p:nvPr/>
        </p:nvSpPr>
        <p:spPr bwMode="auto">
          <a:xfrm>
            <a:off x="1384300" y="5948363"/>
            <a:ext cx="2466975" cy="517525"/>
          </a:xfrm>
          <a:prstGeom prst="rect">
            <a:avLst/>
          </a:prstGeom>
          <a:noFill/>
          <a:ln w="9525">
            <a:noFill/>
            <a:miter lim="800000"/>
            <a:headEnd/>
            <a:tailEnd/>
          </a:ln>
        </p:spPr>
        <p:txBody>
          <a:bodyPr wrap="none">
            <a:prstTxWarp prst="textNoShape">
              <a:avLst/>
            </a:prstTxWarp>
            <a:spAutoFit/>
          </a:bodyPr>
          <a:lstStyle/>
          <a:p>
            <a:r>
              <a:rPr lang="en-US"/>
              <a:t>Gene conversion</a:t>
            </a:r>
          </a:p>
        </p:txBody>
      </p:sp>
      <p:sp>
        <p:nvSpPr>
          <p:cNvPr id="43092" name="Rectangle 84" descr="Large confetti"/>
          <p:cNvSpPr>
            <a:spLocks noChangeArrowheads="1"/>
          </p:cNvSpPr>
          <p:nvPr/>
        </p:nvSpPr>
        <p:spPr bwMode="auto">
          <a:xfrm>
            <a:off x="5956300" y="5819775"/>
            <a:ext cx="457200" cy="228600"/>
          </a:xfrm>
          <a:prstGeom prst="rect">
            <a:avLst/>
          </a:prstGeom>
          <a:pattFill prst="lgConfetti">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381000"/>
            <a:ext cx="7772400" cy="1143000"/>
          </a:xfrm>
        </p:spPr>
        <p:txBody>
          <a:bodyPr/>
          <a:lstStyle/>
          <a:p>
            <a:r>
              <a:rPr lang="en-US"/>
              <a:t>Fate of a duplicated gene</a:t>
            </a:r>
          </a:p>
        </p:txBody>
      </p:sp>
      <p:grpSp>
        <p:nvGrpSpPr>
          <p:cNvPr id="44035" name="Group 10"/>
          <p:cNvGrpSpPr>
            <a:grpSpLocks/>
          </p:cNvGrpSpPr>
          <p:nvPr/>
        </p:nvGrpSpPr>
        <p:grpSpPr bwMode="auto">
          <a:xfrm>
            <a:off x="228600" y="1905000"/>
            <a:ext cx="6019800" cy="508000"/>
            <a:chOff x="2256" y="1438"/>
            <a:chExt cx="1728" cy="146"/>
          </a:xfrm>
        </p:grpSpPr>
        <p:sp>
          <p:nvSpPr>
            <p:cNvPr id="44050" name="AutoShape 3" descr="50%"/>
            <p:cNvSpPr>
              <a:spLocks noChangeArrowheads="1"/>
            </p:cNvSpPr>
            <p:nvPr/>
          </p:nvSpPr>
          <p:spPr bwMode="auto">
            <a:xfrm>
              <a:off x="3696" y="1438"/>
              <a:ext cx="288" cy="146"/>
            </a:xfrm>
            <a:prstGeom prst="flowChartDelay">
              <a:avLst/>
            </a:prstGeom>
            <a:pattFill prst="pct50">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4051" name="Rectangle 4" descr="Wide upward diagonal"/>
            <p:cNvSpPr>
              <a:spLocks noChangeArrowheads="1"/>
            </p:cNvSpPr>
            <p:nvPr/>
          </p:nvSpPr>
          <p:spPr bwMode="auto">
            <a:xfrm>
              <a:off x="3408" y="1438"/>
              <a:ext cx="288" cy="144"/>
            </a:xfrm>
            <a:prstGeom prst="rect">
              <a:avLst/>
            </a:prstGeom>
            <a:pattFill prst="wdUpDiag">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4052" name="Rectangle 5" descr="Large confetti"/>
            <p:cNvSpPr>
              <a:spLocks noChangeArrowheads="1"/>
            </p:cNvSpPr>
            <p:nvPr/>
          </p:nvSpPr>
          <p:spPr bwMode="auto">
            <a:xfrm>
              <a:off x="2832" y="1440"/>
              <a:ext cx="288" cy="144"/>
            </a:xfrm>
            <a:prstGeom prst="rect">
              <a:avLst/>
            </a:prstGeom>
            <a:pattFill prst="lgConfetti">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4053" name="Rectangle 6"/>
            <p:cNvSpPr>
              <a:spLocks noChangeArrowheads="1"/>
            </p:cNvSpPr>
            <p:nvPr/>
          </p:nvSpPr>
          <p:spPr bwMode="auto">
            <a:xfrm>
              <a:off x="3120" y="1438"/>
              <a:ext cx="288" cy="144"/>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44054" name="AutoShape 7" descr="30%"/>
            <p:cNvSpPr>
              <a:spLocks noChangeArrowheads="1"/>
            </p:cNvSpPr>
            <p:nvPr/>
          </p:nvSpPr>
          <p:spPr bwMode="auto">
            <a:xfrm flipH="1">
              <a:off x="2256" y="1464"/>
              <a:ext cx="288" cy="96"/>
            </a:xfrm>
            <a:prstGeom prst="flowChartDelay">
              <a:avLst/>
            </a:prstGeom>
            <a:pattFill prst="pct30">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sp>
          <p:nvSpPr>
            <p:cNvPr id="44055" name="Rectangle 8" descr="Large confetti"/>
            <p:cNvSpPr>
              <a:spLocks noChangeArrowheads="1"/>
            </p:cNvSpPr>
            <p:nvPr/>
          </p:nvSpPr>
          <p:spPr bwMode="auto">
            <a:xfrm>
              <a:off x="2544" y="1464"/>
              <a:ext cx="288" cy="94"/>
            </a:xfrm>
            <a:prstGeom prst="rect">
              <a:avLst/>
            </a:prstGeom>
            <a:pattFill prst="lgConfetti">
              <a:fgClr>
                <a:schemeClr val="accent2"/>
              </a:fgClr>
              <a:bgClr>
                <a:schemeClr val="bg1"/>
              </a:bgClr>
            </a:pattFill>
            <a:ln w="9525">
              <a:solidFill>
                <a:schemeClr val="accent2"/>
              </a:solidFill>
              <a:miter lim="800000"/>
              <a:headEnd/>
              <a:tailEnd/>
            </a:ln>
          </p:spPr>
          <p:txBody>
            <a:bodyPr wrap="none" anchor="ctr">
              <a:prstTxWarp prst="textNoShape">
                <a:avLst/>
              </a:prstTxWarp>
            </a:bodyPr>
            <a:lstStyle/>
            <a:p>
              <a:endParaRPr lang="en-US"/>
            </a:p>
          </p:txBody>
        </p:sp>
      </p:grpSp>
      <p:grpSp>
        <p:nvGrpSpPr>
          <p:cNvPr id="3" name="Group 27"/>
          <p:cNvGrpSpPr>
            <a:grpSpLocks/>
          </p:cNvGrpSpPr>
          <p:nvPr/>
        </p:nvGrpSpPr>
        <p:grpSpPr bwMode="auto">
          <a:xfrm>
            <a:off x="2667000" y="2438400"/>
            <a:ext cx="6019800" cy="1454150"/>
            <a:chOff x="1680" y="1536"/>
            <a:chExt cx="3792" cy="916"/>
          </a:xfrm>
        </p:grpSpPr>
        <p:sp>
          <p:nvSpPr>
            <p:cNvPr id="44047" name="Line 15"/>
            <p:cNvSpPr>
              <a:spLocks noChangeShapeType="1"/>
            </p:cNvSpPr>
            <p:nvPr/>
          </p:nvSpPr>
          <p:spPr bwMode="auto">
            <a:xfrm>
              <a:off x="1680" y="2160"/>
              <a:ext cx="768" cy="0"/>
            </a:xfrm>
            <a:prstGeom prst="line">
              <a:avLst/>
            </a:prstGeom>
            <a:noFill/>
            <a:ln w="25400">
              <a:solidFill>
                <a:schemeClr val="accent1"/>
              </a:solidFill>
              <a:round/>
              <a:headEnd/>
              <a:tailEnd type="triangle" w="med" len="med"/>
            </a:ln>
          </p:spPr>
          <p:txBody>
            <a:bodyPr wrap="none">
              <a:prstTxWarp prst="textNoShape">
                <a:avLst/>
              </a:prstTxWarp>
            </a:bodyPr>
            <a:lstStyle/>
            <a:p>
              <a:endParaRPr lang="en-US"/>
            </a:p>
          </p:txBody>
        </p:sp>
        <p:sp>
          <p:nvSpPr>
            <p:cNvPr id="44048" name="Text Box 18"/>
            <p:cNvSpPr txBox="1">
              <a:spLocks noChangeArrowheads="1"/>
            </p:cNvSpPr>
            <p:nvPr/>
          </p:nvSpPr>
          <p:spPr bwMode="auto">
            <a:xfrm>
              <a:off x="2438" y="2045"/>
              <a:ext cx="3034" cy="407"/>
            </a:xfrm>
            <a:prstGeom prst="rect">
              <a:avLst/>
            </a:prstGeom>
            <a:noFill/>
            <a:ln w="25400">
              <a:noFill/>
              <a:miter lim="800000"/>
              <a:headEnd/>
              <a:tailEnd/>
            </a:ln>
          </p:spPr>
          <p:txBody>
            <a:bodyPr>
              <a:prstTxWarp prst="textNoShape">
                <a:avLst/>
              </a:prstTxWarp>
              <a:spAutoFit/>
            </a:bodyPr>
            <a:lstStyle/>
            <a:p>
              <a:r>
                <a:rPr lang="en-US"/>
                <a:t>Keep on doing whatever it originally was doing</a:t>
              </a:r>
            </a:p>
          </p:txBody>
        </p:sp>
        <p:sp>
          <p:nvSpPr>
            <p:cNvPr id="44049" name="Line 24"/>
            <p:cNvSpPr>
              <a:spLocks noChangeShapeType="1"/>
            </p:cNvSpPr>
            <p:nvPr/>
          </p:nvSpPr>
          <p:spPr bwMode="auto">
            <a:xfrm>
              <a:off x="1680" y="1536"/>
              <a:ext cx="0" cy="624"/>
            </a:xfrm>
            <a:prstGeom prst="line">
              <a:avLst/>
            </a:prstGeom>
            <a:noFill/>
            <a:ln w="25400">
              <a:solidFill>
                <a:schemeClr val="accent1"/>
              </a:solidFill>
              <a:round/>
              <a:headEnd/>
              <a:tailEnd/>
            </a:ln>
          </p:spPr>
          <p:txBody>
            <a:bodyPr wrap="none">
              <a:prstTxWarp prst="textNoShape">
                <a:avLst/>
              </a:prstTxWarp>
            </a:bodyPr>
            <a:lstStyle/>
            <a:p>
              <a:endParaRPr lang="en-US"/>
            </a:p>
          </p:txBody>
        </p:sp>
      </p:grpSp>
      <p:grpSp>
        <p:nvGrpSpPr>
          <p:cNvPr id="4" name="Group 28"/>
          <p:cNvGrpSpPr>
            <a:grpSpLocks/>
          </p:cNvGrpSpPr>
          <p:nvPr/>
        </p:nvGrpSpPr>
        <p:grpSpPr bwMode="auto">
          <a:xfrm>
            <a:off x="2667000" y="3429000"/>
            <a:ext cx="6035675" cy="1408113"/>
            <a:chOff x="1680" y="2160"/>
            <a:chExt cx="3802" cy="887"/>
          </a:xfrm>
        </p:grpSpPr>
        <p:sp>
          <p:nvSpPr>
            <p:cNvPr id="44044" name="Line 16"/>
            <p:cNvSpPr>
              <a:spLocks noChangeShapeType="1"/>
            </p:cNvSpPr>
            <p:nvPr/>
          </p:nvSpPr>
          <p:spPr bwMode="auto">
            <a:xfrm>
              <a:off x="1680" y="2784"/>
              <a:ext cx="768" cy="0"/>
            </a:xfrm>
            <a:prstGeom prst="line">
              <a:avLst/>
            </a:prstGeom>
            <a:noFill/>
            <a:ln w="25400">
              <a:solidFill>
                <a:schemeClr val="accent1"/>
              </a:solidFill>
              <a:round/>
              <a:headEnd/>
              <a:tailEnd type="triangle" w="med" len="med"/>
            </a:ln>
          </p:spPr>
          <p:txBody>
            <a:bodyPr wrap="none">
              <a:prstTxWarp prst="textNoShape">
                <a:avLst/>
              </a:prstTxWarp>
            </a:bodyPr>
            <a:lstStyle/>
            <a:p>
              <a:endParaRPr lang="en-US"/>
            </a:p>
          </p:txBody>
        </p:sp>
        <p:sp>
          <p:nvSpPr>
            <p:cNvPr id="44045" name="Text Box 19"/>
            <p:cNvSpPr txBox="1">
              <a:spLocks noChangeArrowheads="1"/>
            </p:cNvSpPr>
            <p:nvPr/>
          </p:nvSpPr>
          <p:spPr bwMode="auto">
            <a:xfrm>
              <a:off x="2448" y="2640"/>
              <a:ext cx="3034" cy="407"/>
            </a:xfrm>
            <a:prstGeom prst="rect">
              <a:avLst/>
            </a:prstGeom>
            <a:noFill/>
            <a:ln w="25400">
              <a:noFill/>
              <a:miter lim="800000"/>
              <a:headEnd/>
              <a:tailEnd/>
            </a:ln>
          </p:spPr>
          <p:txBody>
            <a:bodyPr>
              <a:prstTxWarp prst="textNoShape">
                <a:avLst/>
              </a:prstTxWarp>
              <a:spAutoFit/>
            </a:bodyPr>
            <a:lstStyle/>
            <a:p>
              <a:r>
                <a:rPr lang="en-US"/>
                <a:t>Lose ability to do anything</a:t>
              </a:r>
            </a:p>
            <a:p>
              <a:r>
                <a:rPr lang="en-US"/>
                <a:t>(become a pseudogene)</a:t>
              </a:r>
            </a:p>
          </p:txBody>
        </p:sp>
        <p:sp>
          <p:nvSpPr>
            <p:cNvPr id="44046" name="Line 25"/>
            <p:cNvSpPr>
              <a:spLocks noChangeShapeType="1"/>
            </p:cNvSpPr>
            <p:nvPr/>
          </p:nvSpPr>
          <p:spPr bwMode="auto">
            <a:xfrm>
              <a:off x="1680" y="2160"/>
              <a:ext cx="0" cy="624"/>
            </a:xfrm>
            <a:prstGeom prst="line">
              <a:avLst/>
            </a:prstGeom>
            <a:noFill/>
            <a:ln w="25400">
              <a:solidFill>
                <a:schemeClr val="accent1"/>
              </a:solidFill>
              <a:round/>
              <a:headEnd/>
              <a:tailEnd/>
            </a:ln>
          </p:spPr>
          <p:txBody>
            <a:bodyPr wrap="none">
              <a:prstTxWarp prst="textNoShape">
                <a:avLst/>
              </a:prstTxWarp>
            </a:bodyPr>
            <a:lstStyle/>
            <a:p>
              <a:endParaRPr lang="en-US"/>
            </a:p>
          </p:txBody>
        </p:sp>
      </p:grpSp>
      <p:grpSp>
        <p:nvGrpSpPr>
          <p:cNvPr id="5" name="Group 29"/>
          <p:cNvGrpSpPr>
            <a:grpSpLocks/>
          </p:cNvGrpSpPr>
          <p:nvPr/>
        </p:nvGrpSpPr>
        <p:grpSpPr bwMode="auto">
          <a:xfrm>
            <a:off x="2667000" y="4419600"/>
            <a:ext cx="6035675" cy="2246313"/>
            <a:chOff x="1680" y="2784"/>
            <a:chExt cx="3802" cy="1415"/>
          </a:xfrm>
        </p:grpSpPr>
        <p:sp>
          <p:nvSpPr>
            <p:cNvPr id="44039" name="Line 14"/>
            <p:cNvSpPr>
              <a:spLocks noChangeShapeType="1"/>
            </p:cNvSpPr>
            <p:nvPr/>
          </p:nvSpPr>
          <p:spPr bwMode="auto">
            <a:xfrm>
              <a:off x="1680" y="3408"/>
              <a:ext cx="768" cy="0"/>
            </a:xfrm>
            <a:prstGeom prst="line">
              <a:avLst/>
            </a:prstGeom>
            <a:noFill/>
            <a:ln w="25400">
              <a:solidFill>
                <a:schemeClr val="accent1"/>
              </a:solidFill>
              <a:round/>
              <a:headEnd/>
              <a:tailEnd type="triangle" w="med" len="med"/>
            </a:ln>
          </p:spPr>
          <p:txBody>
            <a:bodyPr wrap="none">
              <a:prstTxWarp prst="textNoShape">
                <a:avLst/>
              </a:prstTxWarp>
            </a:bodyPr>
            <a:lstStyle/>
            <a:p>
              <a:endParaRPr lang="en-US"/>
            </a:p>
          </p:txBody>
        </p:sp>
        <p:sp>
          <p:nvSpPr>
            <p:cNvPr id="44040" name="Text Box 20"/>
            <p:cNvSpPr txBox="1">
              <a:spLocks noChangeArrowheads="1"/>
            </p:cNvSpPr>
            <p:nvPr/>
          </p:nvSpPr>
          <p:spPr bwMode="auto">
            <a:xfrm>
              <a:off x="2448" y="3264"/>
              <a:ext cx="3034" cy="407"/>
            </a:xfrm>
            <a:prstGeom prst="rect">
              <a:avLst/>
            </a:prstGeom>
            <a:noFill/>
            <a:ln w="25400">
              <a:noFill/>
              <a:miter lim="800000"/>
              <a:headEnd/>
              <a:tailEnd/>
            </a:ln>
          </p:spPr>
          <p:txBody>
            <a:bodyPr>
              <a:prstTxWarp prst="textNoShape">
                <a:avLst/>
              </a:prstTxWarp>
              <a:spAutoFit/>
            </a:bodyPr>
            <a:lstStyle/>
            <a:p>
              <a:r>
                <a:rPr lang="en-US"/>
                <a:t>Learn to do something new (neofunctionalization)</a:t>
              </a:r>
            </a:p>
          </p:txBody>
        </p:sp>
        <p:sp>
          <p:nvSpPr>
            <p:cNvPr id="44041" name="Line 26"/>
            <p:cNvSpPr>
              <a:spLocks noChangeShapeType="1"/>
            </p:cNvSpPr>
            <p:nvPr/>
          </p:nvSpPr>
          <p:spPr bwMode="auto">
            <a:xfrm>
              <a:off x="1680" y="2784"/>
              <a:ext cx="0" cy="1296"/>
            </a:xfrm>
            <a:prstGeom prst="line">
              <a:avLst/>
            </a:prstGeom>
            <a:noFill/>
            <a:ln w="25400">
              <a:solidFill>
                <a:schemeClr val="accent1"/>
              </a:solidFill>
              <a:round/>
              <a:headEnd/>
              <a:tailEnd/>
            </a:ln>
          </p:spPr>
          <p:txBody>
            <a:bodyPr wrap="none">
              <a:prstTxWarp prst="textNoShape">
                <a:avLst/>
              </a:prstTxWarp>
            </a:bodyPr>
            <a:lstStyle/>
            <a:p>
              <a:endParaRPr lang="en-US"/>
            </a:p>
          </p:txBody>
        </p:sp>
        <p:sp>
          <p:nvSpPr>
            <p:cNvPr id="44042" name="Line 14"/>
            <p:cNvSpPr>
              <a:spLocks noChangeShapeType="1"/>
            </p:cNvSpPr>
            <p:nvPr/>
          </p:nvSpPr>
          <p:spPr bwMode="auto">
            <a:xfrm>
              <a:off x="1680" y="4080"/>
              <a:ext cx="768" cy="0"/>
            </a:xfrm>
            <a:prstGeom prst="line">
              <a:avLst/>
            </a:prstGeom>
            <a:noFill/>
            <a:ln w="25400">
              <a:solidFill>
                <a:schemeClr val="accent1"/>
              </a:solidFill>
              <a:round/>
              <a:headEnd/>
              <a:tailEnd type="triangle" w="med" len="med"/>
            </a:ln>
          </p:spPr>
          <p:txBody>
            <a:bodyPr wrap="none">
              <a:prstTxWarp prst="textNoShape">
                <a:avLst/>
              </a:prstTxWarp>
            </a:bodyPr>
            <a:lstStyle/>
            <a:p>
              <a:endParaRPr lang="en-US"/>
            </a:p>
          </p:txBody>
        </p:sp>
        <p:sp>
          <p:nvSpPr>
            <p:cNvPr id="44043" name="Text Box 20"/>
            <p:cNvSpPr txBox="1">
              <a:spLocks noChangeArrowheads="1"/>
            </p:cNvSpPr>
            <p:nvPr/>
          </p:nvSpPr>
          <p:spPr bwMode="auto">
            <a:xfrm>
              <a:off x="2448" y="3792"/>
              <a:ext cx="3034" cy="407"/>
            </a:xfrm>
            <a:prstGeom prst="rect">
              <a:avLst/>
            </a:prstGeom>
            <a:noFill/>
            <a:ln w="25400">
              <a:noFill/>
              <a:miter lim="800000"/>
              <a:headEnd/>
              <a:tailEnd/>
            </a:ln>
          </p:spPr>
          <p:txBody>
            <a:bodyPr>
              <a:prstTxWarp prst="textNoShape">
                <a:avLst/>
              </a:prstTxWarp>
              <a:spAutoFit/>
            </a:bodyPr>
            <a:lstStyle/>
            <a:p>
              <a:r>
                <a:rPr lang="en-US"/>
                <a:t>Split old functions among new genes (subfunctionalization)</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143000"/>
          </a:xfrm>
        </p:spPr>
        <p:txBody>
          <a:bodyPr/>
          <a:lstStyle/>
          <a:p>
            <a:r>
              <a:rPr lang="en-US" smtClean="0"/>
              <a:t>Homologies</a:t>
            </a:r>
          </a:p>
        </p:txBody>
      </p:sp>
      <p:grpSp>
        <p:nvGrpSpPr>
          <p:cNvPr id="2" name="Group 50"/>
          <p:cNvGrpSpPr>
            <a:grpSpLocks/>
          </p:cNvGrpSpPr>
          <p:nvPr/>
        </p:nvGrpSpPr>
        <p:grpSpPr bwMode="auto">
          <a:xfrm>
            <a:off x="609600" y="5029200"/>
            <a:ext cx="7924800" cy="869950"/>
            <a:chOff x="384" y="3168"/>
            <a:chExt cx="4992" cy="548"/>
          </a:xfrm>
        </p:grpSpPr>
        <p:sp>
          <p:nvSpPr>
            <p:cNvPr id="45085" name="Text Box 17"/>
            <p:cNvSpPr txBox="1">
              <a:spLocks noChangeArrowheads="1"/>
            </p:cNvSpPr>
            <p:nvPr/>
          </p:nvSpPr>
          <p:spPr bwMode="auto">
            <a:xfrm>
              <a:off x="1536" y="3168"/>
              <a:ext cx="1536" cy="548"/>
            </a:xfrm>
            <a:prstGeom prst="rect">
              <a:avLst/>
            </a:prstGeom>
            <a:noFill/>
            <a:ln w="25400">
              <a:noFill/>
              <a:miter lim="800000"/>
              <a:headEnd/>
              <a:tailEnd/>
            </a:ln>
          </p:spPr>
          <p:txBody>
            <a:bodyPr>
              <a:prstTxWarp prst="textNoShape">
                <a:avLst/>
              </a:prstTxWarp>
              <a:spAutoFit/>
            </a:bodyPr>
            <a:lstStyle/>
            <a:p>
              <a:pPr algn="ctr"/>
              <a:r>
                <a:rPr lang="en-US" sz="2200"/>
                <a:t>Rat</a:t>
              </a:r>
            </a:p>
            <a:p>
              <a:pPr algn="ctr"/>
              <a:r>
                <a:rPr lang="en-US" sz="2200" b="1">
                  <a:latin typeface="Symbol" charset="2"/>
                </a:rPr>
                <a:t>a</a:t>
              </a:r>
              <a:r>
                <a:rPr lang="en-US" sz="2200"/>
                <a:t> Hb</a:t>
              </a:r>
            </a:p>
          </p:txBody>
        </p:sp>
        <p:sp>
          <p:nvSpPr>
            <p:cNvPr id="45086" name="Text Box 23"/>
            <p:cNvSpPr txBox="1">
              <a:spLocks noChangeArrowheads="1"/>
            </p:cNvSpPr>
            <p:nvPr/>
          </p:nvSpPr>
          <p:spPr bwMode="auto">
            <a:xfrm>
              <a:off x="384" y="3168"/>
              <a:ext cx="1536" cy="548"/>
            </a:xfrm>
            <a:prstGeom prst="rect">
              <a:avLst/>
            </a:prstGeom>
            <a:noFill/>
            <a:ln w="25400">
              <a:noFill/>
              <a:miter lim="800000"/>
              <a:headEnd/>
              <a:tailEnd/>
            </a:ln>
          </p:spPr>
          <p:txBody>
            <a:bodyPr>
              <a:prstTxWarp prst="textNoShape">
                <a:avLst/>
              </a:prstTxWarp>
              <a:spAutoFit/>
            </a:bodyPr>
            <a:lstStyle/>
            <a:p>
              <a:pPr algn="ctr"/>
              <a:r>
                <a:rPr lang="en-US" sz="2200"/>
                <a:t>Mouse</a:t>
              </a:r>
            </a:p>
            <a:p>
              <a:pPr algn="ctr"/>
              <a:r>
                <a:rPr lang="en-US" sz="2200" b="1">
                  <a:latin typeface="Symbol" charset="2"/>
                </a:rPr>
                <a:t>a</a:t>
              </a:r>
              <a:r>
                <a:rPr lang="en-US" sz="2200"/>
                <a:t> Hb</a:t>
              </a:r>
            </a:p>
          </p:txBody>
        </p:sp>
        <p:sp>
          <p:nvSpPr>
            <p:cNvPr id="45087" name="Text Box 24"/>
            <p:cNvSpPr txBox="1">
              <a:spLocks noChangeArrowheads="1"/>
            </p:cNvSpPr>
            <p:nvPr/>
          </p:nvSpPr>
          <p:spPr bwMode="auto">
            <a:xfrm>
              <a:off x="2688" y="3168"/>
              <a:ext cx="1536" cy="548"/>
            </a:xfrm>
            <a:prstGeom prst="rect">
              <a:avLst/>
            </a:prstGeom>
            <a:noFill/>
            <a:ln w="25400">
              <a:noFill/>
              <a:miter lim="800000"/>
              <a:headEnd/>
              <a:tailEnd/>
            </a:ln>
          </p:spPr>
          <p:txBody>
            <a:bodyPr>
              <a:prstTxWarp prst="textNoShape">
                <a:avLst/>
              </a:prstTxWarp>
              <a:spAutoFit/>
            </a:bodyPr>
            <a:lstStyle/>
            <a:p>
              <a:pPr algn="ctr"/>
              <a:r>
                <a:rPr lang="en-US" sz="2200"/>
                <a:t>Mouse</a:t>
              </a:r>
            </a:p>
            <a:p>
              <a:pPr algn="ctr"/>
              <a:r>
                <a:rPr lang="en-US" sz="2200" b="1">
                  <a:latin typeface="Symbol" charset="2"/>
                </a:rPr>
                <a:t>b</a:t>
              </a:r>
              <a:r>
                <a:rPr lang="en-US" sz="2200"/>
                <a:t> Hb</a:t>
              </a:r>
            </a:p>
          </p:txBody>
        </p:sp>
        <p:sp>
          <p:nvSpPr>
            <p:cNvPr id="45088" name="Text Box 25"/>
            <p:cNvSpPr txBox="1">
              <a:spLocks noChangeArrowheads="1"/>
            </p:cNvSpPr>
            <p:nvPr/>
          </p:nvSpPr>
          <p:spPr bwMode="auto">
            <a:xfrm>
              <a:off x="3840" y="3168"/>
              <a:ext cx="1536" cy="548"/>
            </a:xfrm>
            <a:prstGeom prst="rect">
              <a:avLst/>
            </a:prstGeom>
            <a:noFill/>
            <a:ln w="25400">
              <a:noFill/>
              <a:miter lim="800000"/>
              <a:headEnd/>
              <a:tailEnd/>
            </a:ln>
          </p:spPr>
          <p:txBody>
            <a:bodyPr>
              <a:prstTxWarp prst="textNoShape">
                <a:avLst/>
              </a:prstTxWarp>
              <a:spAutoFit/>
            </a:bodyPr>
            <a:lstStyle/>
            <a:p>
              <a:pPr algn="ctr"/>
              <a:r>
                <a:rPr lang="en-US" sz="2200"/>
                <a:t>Rat</a:t>
              </a:r>
            </a:p>
            <a:p>
              <a:pPr algn="ctr"/>
              <a:r>
                <a:rPr lang="en-US" sz="2200" b="1">
                  <a:latin typeface="Symbol" charset="2"/>
                </a:rPr>
                <a:t>b</a:t>
              </a:r>
              <a:r>
                <a:rPr lang="en-US" sz="2200"/>
                <a:t> Hb</a:t>
              </a:r>
            </a:p>
          </p:txBody>
        </p:sp>
      </p:grpSp>
      <p:grpSp>
        <p:nvGrpSpPr>
          <p:cNvPr id="3" name="Group 38"/>
          <p:cNvGrpSpPr>
            <a:grpSpLocks/>
          </p:cNvGrpSpPr>
          <p:nvPr/>
        </p:nvGrpSpPr>
        <p:grpSpPr bwMode="auto">
          <a:xfrm>
            <a:off x="5486400" y="5791200"/>
            <a:ext cx="1828800" cy="746125"/>
            <a:chOff x="3360" y="3648"/>
            <a:chExt cx="1152" cy="470"/>
          </a:xfrm>
        </p:grpSpPr>
        <p:sp>
          <p:nvSpPr>
            <p:cNvPr id="45082" name="Text Box 26"/>
            <p:cNvSpPr txBox="1">
              <a:spLocks noChangeArrowheads="1"/>
            </p:cNvSpPr>
            <p:nvPr/>
          </p:nvSpPr>
          <p:spPr bwMode="auto">
            <a:xfrm>
              <a:off x="3423" y="3792"/>
              <a:ext cx="1013" cy="326"/>
            </a:xfrm>
            <a:prstGeom prst="rect">
              <a:avLst/>
            </a:prstGeom>
            <a:noFill/>
            <a:ln w="25400">
              <a:noFill/>
              <a:miter lim="800000"/>
              <a:headEnd/>
              <a:tailEnd/>
            </a:ln>
          </p:spPr>
          <p:txBody>
            <a:bodyPr wrap="none">
              <a:prstTxWarp prst="textNoShape">
                <a:avLst/>
              </a:prstTxWarp>
              <a:spAutoFit/>
            </a:bodyPr>
            <a:lstStyle/>
            <a:p>
              <a:r>
                <a:rPr lang="en-US">
                  <a:solidFill>
                    <a:srgbClr val="33CCCC"/>
                  </a:solidFill>
                </a:rPr>
                <a:t>Orthologs</a:t>
              </a:r>
            </a:p>
          </p:txBody>
        </p:sp>
        <p:sp>
          <p:nvSpPr>
            <p:cNvPr id="45083" name="Arc 27"/>
            <p:cNvSpPr>
              <a:spLocks/>
            </p:cNvSpPr>
            <p:nvPr/>
          </p:nvSpPr>
          <p:spPr bwMode="auto">
            <a:xfrm flipV="1">
              <a:off x="4416" y="3648"/>
              <a:ext cx="96"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33CCCC"/>
              </a:solidFill>
              <a:round/>
              <a:headEnd/>
              <a:tailEnd type="triangle" w="med" len="med"/>
            </a:ln>
          </p:spPr>
          <p:txBody>
            <a:bodyPr wrap="none" anchor="ctr">
              <a:prstTxWarp prst="textNoShape">
                <a:avLst/>
              </a:prstTxWarp>
            </a:bodyPr>
            <a:lstStyle/>
            <a:p>
              <a:endParaRPr lang="en-US"/>
            </a:p>
          </p:txBody>
        </p:sp>
        <p:sp>
          <p:nvSpPr>
            <p:cNvPr id="45084" name="Arc 28"/>
            <p:cNvSpPr>
              <a:spLocks/>
            </p:cNvSpPr>
            <p:nvPr/>
          </p:nvSpPr>
          <p:spPr bwMode="auto">
            <a:xfrm flipH="1" flipV="1">
              <a:off x="3360" y="3648"/>
              <a:ext cx="96"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33CCCC"/>
              </a:solidFill>
              <a:round/>
              <a:headEnd/>
              <a:tailEnd type="triangle" w="med" len="med"/>
            </a:ln>
          </p:spPr>
          <p:txBody>
            <a:bodyPr wrap="none" anchor="ctr">
              <a:prstTxWarp prst="textNoShape">
                <a:avLst/>
              </a:prstTxWarp>
            </a:bodyPr>
            <a:lstStyle/>
            <a:p>
              <a:endParaRPr lang="en-US"/>
            </a:p>
          </p:txBody>
        </p:sp>
      </p:grpSp>
      <p:grpSp>
        <p:nvGrpSpPr>
          <p:cNvPr id="4" name="Group 36"/>
          <p:cNvGrpSpPr>
            <a:grpSpLocks/>
          </p:cNvGrpSpPr>
          <p:nvPr/>
        </p:nvGrpSpPr>
        <p:grpSpPr bwMode="auto">
          <a:xfrm>
            <a:off x="1905000" y="5791200"/>
            <a:ext cx="3352800" cy="746125"/>
            <a:chOff x="1200" y="3648"/>
            <a:chExt cx="2112" cy="470"/>
          </a:xfrm>
        </p:grpSpPr>
        <p:sp>
          <p:nvSpPr>
            <p:cNvPr id="45079" name="Text Box 31"/>
            <p:cNvSpPr txBox="1">
              <a:spLocks noChangeArrowheads="1"/>
            </p:cNvSpPr>
            <p:nvPr/>
          </p:nvSpPr>
          <p:spPr bwMode="auto">
            <a:xfrm>
              <a:off x="1848" y="3792"/>
              <a:ext cx="854" cy="326"/>
            </a:xfrm>
            <a:prstGeom prst="rect">
              <a:avLst/>
            </a:prstGeom>
            <a:noFill/>
            <a:ln w="25400">
              <a:noFill/>
              <a:miter lim="800000"/>
              <a:headEnd/>
              <a:tailEnd/>
            </a:ln>
          </p:spPr>
          <p:txBody>
            <a:bodyPr wrap="none">
              <a:prstTxWarp prst="textNoShape">
                <a:avLst/>
              </a:prstTxWarp>
              <a:spAutoFit/>
            </a:bodyPr>
            <a:lstStyle/>
            <a:p>
              <a:r>
                <a:rPr lang="en-US">
                  <a:solidFill>
                    <a:schemeClr val="accent2"/>
                  </a:solidFill>
                </a:rPr>
                <a:t>Paralogs</a:t>
              </a:r>
            </a:p>
          </p:txBody>
        </p:sp>
        <p:sp>
          <p:nvSpPr>
            <p:cNvPr id="45080" name="Arc 32"/>
            <p:cNvSpPr>
              <a:spLocks/>
            </p:cNvSpPr>
            <p:nvPr/>
          </p:nvSpPr>
          <p:spPr bwMode="auto">
            <a:xfrm flipV="1">
              <a:off x="2688" y="3648"/>
              <a:ext cx="624"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accent2"/>
              </a:solidFill>
              <a:round/>
              <a:headEnd/>
              <a:tailEnd type="triangle" w="med" len="med"/>
            </a:ln>
          </p:spPr>
          <p:txBody>
            <a:bodyPr wrap="none" anchor="ctr">
              <a:prstTxWarp prst="textNoShape">
                <a:avLst/>
              </a:prstTxWarp>
            </a:bodyPr>
            <a:lstStyle/>
            <a:p>
              <a:endParaRPr lang="en-US"/>
            </a:p>
          </p:txBody>
        </p:sp>
        <p:sp>
          <p:nvSpPr>
            <p:cNvPr id="45081" name="Arc 34"/>
            <p:cNvSpPr>
              <a:spLocks/>
            </p:cNvSpPr>
            <p:nvPr/>
          </p:nvSpPr>
          <p:spPr bwMode="auto">
            <a:xfrm flipH="1" flipV="1">
              <a:off x="1200" y="3648"/>
              <a:ext cx="624"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accent2"/>
              </a:solidFill>
              <a:round/>
              <a:headEnd/>
              <a:tailEnd type="triangle" w="med" len="med"/>
            </a:ln>
          </p:spPr>
          <p:txBody>
            <a:bodyPr wrap="none" anchor="ctr">
              <a:prstTxWarp prst="textNoShape">
                <a:avLst/>
              </a:prstTxWarp>
            </a:bodyPr>
            <a:lstStyle/>
            <a:p>
              <a:endParaRPr lang="en-US"/>
            </a:p>
          </p:txBody>
        </p:sp>
      </p:grpSp>
      <p:grpSp>
        <p:nvGrpSpPr>
          <p:cNvPr id="5" name="Group 51"/>
          <p:cNvGrpSpPr>
            <a:grpSpLocks/>
          </p:cNvGrpSpPr>
          <p:nvPr/>
        </p:nvGrpSpPr>
        <p:grpSpPr bwMode="auto">
          <a:xfrm>
            <a:off x="1600200" y="1404938"/>
            <a:ext cx="6691313" cy="2024062"/>
            <a:chOff x="1008" y="885"/>
            <a:chExt cx="4215" cy="1275"/>
          </a:xfrm>
        </p:grpSpPr>
        <p:grpSp>
          <p:nvGrpSpPr>
            <p:cNvPr id="45071" name="Group 48"/>
            <p:cNvGrpSpPr>
              <a:grpSpLocks/>
            </p:cNvGrpSpPr>
            <p:nvPr/>
          </p:nvGrpSpPr>
          <p:grpSpPr bwMode="auto">
            <a:xfrm>
              <a:off x="1008" y="1152"/>
              <a:ext cx="3801" cy="1008"/>
              <a:chOff x="1008" y="1152"/>
              <a:chExt cx="3801" cy="1008"/>
            </a:xfrm>
          </p:grpSpPr>
          <p:sp>
            <p:nvSpPr>
              <p:cNvPr id="45075" name="Line 7"/>
              <p:cNvSpPr>
                <a:spLocks noChangeShapeType="1"/>
              </p:cNvSpPr>
              <p:nvPr/>
            </p:nvSpPr>
            <p:spPr bwMode="auto">
              <a:xfrm flipV="1">
                <a:off x="1728" y="1152"/>
                <a:ext cx="1152" cy="1008"/>
              </a:xfrm>
              <a:prstGeom prst="line">
                <a:avLst/>
              </a:prstGeom>
              <a:noFill/>
              <a:ln w="25400">
                <a:solidFill>
                  <a:schemeClr val="tx1"/>
                </a:solidFill>
                <a:round/>
                <a:headEnd/>
                <a:tailEnd/>
              </a:ln>
            </p:spPr>
            <p:txBody>
              <a:bodyPr wrap="none">
                <a:prstTxWarp prst="textNoShape">
                  <a:avLst/>
                </a:prstTxWarp>
              </a:bodyPr>
              <a:lstStyle/>
              <a:p>
                <a:endParaRPr lang="en-US"/>
              </a:p>
            </p:txBody>
          </p:sp>
          <p:sp>
            <p:nvSpPr>
              <p:cNvPr id="45076" name="Line 8"/>
              <p:cNvSpPr>
                <a:spLocks noChangeShapeType="1"/>
              </p:cNvSpPr>
              <p:nvPr/>
            </p:nvSpPr>
            <p:spPr bwMode="auto">
              <a:xfrm flipH="1" flipV="1">
                <a:off x="2880" y="1152"/>
                <a:ext cx="1152" cy="1008"/>
              </a:xfrm>
              <a:prstGeom prst="line">
                <a:avLst/>
              </a:prstGeom>
              <a:noFill/>
              <a:ln w="25400">
                <a:solidFill>
                  <a:schemeClr val="tx1"/>
                </a:solidFill>
                <a:round/>
                <a:headEnd/>
                <a:tailEnd/>
              </a:ln>
            </p:spPr>
            <p:txBody>
              <a:bodyPr wrap="none">
                <a:prstTxWarp prst="textNoShape">
                  <a:avLst/>
                </a:prstTxWarp>
              </a:bodyPr>
              <a:lstStyle/>
              <a:p>
                <a:endParaRPr lang="en-US"/>
              </a:p>
            </p:txBody>
          </p:sp>
          <p:sp>
            <p:nvSpPr>
              <p:cNvPr id="45077" name="Text Box 12"/>
              <p:cNvSpPr txBox="1">
                <a:spLocks noChangeArrowheads="1"/>
              </p:cNvSpPr>
              <p:nvPr/>
            </p:nvSpPr>
            <p:spPr bwMode="auto">
              <a:xfrm>
                <a:off x="1008" y="1440"/>
                <a:ext cx="1321" cy="326"/>
              </a:xfrm>
              <a:prstGeom prst="rect">
                <a:avLst/>
              </a:prstGeom>
              <a:noFill/>
              <a:ln w="25400">
                <a:noFill/>
                <a:miter lim="800000"/>
                <a:headEnd/>
                <a:tailEnd/>
              </a:ln>
            </p:spPr>
            <p:txBody>
              <a:bodyPr wrap="none">
                <a:prstTxWarp prst="textNoShape">
                  <a:avLst/>
                </a:prstTxWarp>
                <a:spAutoFit/>
              </a:bodyPr>
              <a:lstStyle/>
              <a:p>
                <a:r>
                  <a:rPr lang="en-US" b="1">
                    <a:latin typeface="Symbol" charset="2"/>
                  </a:rPr>
                  <a:t>a</a:t>
                </a:r>
                <a:r>
                  <a:rPr lang="en-US"/>
                  <a:t> Hemoglobin</a:t>
                </a:r>
              </a:p>
            </p:txBody>
          </p:sp>
          <p:sp>
            <p:nvSpPr>
              <p:cNvPr id="45078" name="Text Box 13"/>
              <p:cNvSpPr txBox="1">
                <a:spLocks noChangeArrowheads="1"/>
              </p:cNvSpPr>
              <p:nvPr/>
            </p:nvSpPr>
            <p:spPr bwMode="auto">
              <a:xfrm>
                <a:off x="3504" y="1440"/>
                <a:ext cx="1305" cy="326"/>
              </a:xfrm>
              <a:prstGeom prst="rect">
                <a:avLst/>
              </a:prstGeom>
              <a:noFill/>
              <a:ln w="25400">
                <a:noFill/>
                <a:miter lim="800000"/>
                <a:headEnd/>
                <a:tailEnd/>
              </a:ln>
            </p:spPr>
            <p:txBody>
              <a:bodyPr wrap="none">
                <a:prstTxWarp prst="textNoShape">
                  <a:avLst/>
                </a:prstTxWarp>
                <a:spAutoFit/>
              </a:bodyPr>
              <a:lstStyle/>
              <a:p>
                <a:r>
                  <a:rPr lang="en-US" b="1">
                    <a:latin typeface="Symbol" charset="2"/>
                  </a:rPr>
                  <a:t>b</a:t>
                </a:r>
                <a:r>
                  <a:rPr lang="en-US"/>
                  <a:t> Hemoglobin</a:t>
                </a:r>
              </a:p>
            </p:txBody>
          </p:sp>
        </p:grpSp>
        <p:grpSp>
          <p:nvGrpSpPr>
            <p:cNvPr id="45072" name="Group 40"/>
            <p:cNvGrpSpPr>
              <a:grpSpLocks/>
            </p:cNvGrpSpPr>
            <p:nvPr/>
          </p:nvGrpSpPr>
          <p:grpSpPr bwMode="auto">
            <a:xfrm>
              <a:off x="2880" y="885"/>
              <a:ext cx="2343" cy="594"/>
              <a:chOff x="2880" y="885"/>
              <a:chExt cx="2343" cy="594"/>
            </a:xfrm>
          </p:grpSpPr>
          <p:sp>
            <p:nvSpPr>
              <p:cNvPr id="45073" name="AutoShape 16"/>
              <p:cNvSpPr>
                <a:spLocks noChangeArrowheads="1"/>
              </p:cNvSpPr>
              <p:nvPr/>
            </p:nvSpPr>
            <p:spPr bwMode="auto">
              <a:xfrm>
                <a:off x="2880" y="1056"/>
                <a:ext cx="1344" cy="192"/>
              </a:xfrm>
              <a:prstGeom prst="leftArrow">
                <a:avLst>
                  <a:gd name="adj1" fmla="val 50000"/>
                  <a:gd name="adj2" fmla="val 175000"/>
                </a:avLst>
              </a:prstGeom>
              <a:solidFill>
                <a:schemeClr val="accent2"/>
              </a:solidFill>
              <a:ln w="25400">
                <a:solidFill>
                  <a:schemeClr val="accent2"/>
                </a:solidFill>
                <a:miter lim="800000"/>
                <a:headEnd/>
                <a:tailEnd/>
              </a:ln>
            </p:spPr>
            <p:txBody>
              <a:bodyPr wrap="none" anchor="ctr">
                <a:prstTxWarp prst="textNoShape">
                  <a:avLst/>
                </a:prstTxWarp>
              </a:bodyPr>
              <a:lstStyle/>
              <a:p>
                <a:endParaRPr lang="en-US"/>
              </a:p>
            </p:txBody>
          </p:sp>
          <p:sp>
            <p:nvSpPr>
              <p:cNvPr id="45074" name="Text Box 39"/>
              <p:cNvSpPr txBox="1">
                <a:spLocks noChangeArrowheads="1"/>
              </p:cNvSpPr>
              <p:nvPr/>
            </p:nvSpPr>
            <p:spPr bwMode="auto">
              <a:xfrm>
                <a:off x="4143" y="885"/>
                <a:ext cx="1080" cy="594"/>
              </a:xfrm>
              <a:prstGeom prst="rect">
                <a:avLst/>
              </a:prstGeom>
              <a:noFill/>
              <a:ln w="25400">
                <a:noFill/>
                <a:miter lim="800000"/>
                <a:headEnd/>
                <a:tailEnd/>
              </a:ln>
            </p:spPr>
            <p:txBody>
              <a:bodyPr wrap="none">
                <a:prstTxWarp prst="textNoShape">
                  <a:avLst/>
                </a:prstTxWarp>
                <a:spAutoFit/>
              </a:bodyPr>
              <a:lstStyle/>
              <a:p>
                <a:pPr algn="ctr"/>
                <a:r>
                  <a:rPr lang="en-US">
                    <a:solidFill>
                      <a:schemeClr val="accent2"/>
                    </a:solidFill>
                  </a:rPr>
                  <a:t>Gene</a:t>
                </a:r>
              </a:p>
              <a:p>
                <a:pPr algn="ctr"/>
                <a:r>
                  <a:rPr lang="en-US">
                    <a:solidFill>
                      <a:schemeClr val="accent2"/>
                    </a:solidFill>
                  </a:rPr>
                  <a:t>duplication</a:t>
                </a:r>
              </a:p>
            </p:txBody>
          </p:sp>
        </p:grpSp>
      </p:grpSp>
      <p:grpSp>
        <p:nvGrpSpPr>
          <p:cNvPr id="8" name="Group 49"/>
          <p:cNvGrpSpPr>
            <a:grpSpLocks/>
          </p:cNvGrpSpPr>
          <p:nvPr/>
        </p:nvGrpSpPr>
        <p:grpSpPr bwMode="auto">
          <a:xfrm>
            <a:off x="1828800" y="3200400"/>
            <a:ext cx="5486400" cy="1754188"/>
            <a:chOff x="1152" y="2016"/>
            <a:chExt cx="3456" cy="1105"/>
          </a:xfrm>
        </p:grpSpPr>
        <p:sp>
          <p:nvSpPr>
            <p:cNvPr id="45064" name="Line 3"/>
            <p:cNvSpPr>
              <a:spLocks noChangeShapeType="1"/>
            </p:cNvSpPr>
            <p:nvPr/>
          </p:nvSpPr>
          <p:spPr bwMode="auto">
            <a:xfrm flipV="1">
              <a:off x="1152" y="2160"/>
              <a:ext cx="576" cy="960"/>
            </a:xfrm>
            <a:prstGeom prst="line">
              <a:avLst/>
            </a:prstGeom>
            <a:noFill/>
            <a:ln w="25400">
              <a:solidFill>
                <a:schemeClr val="tx1"/>
              </a:solidFill>
              <a:round/>
              <a:headEnd/>
              <a:tailEnd/>
            </a:ln>
          </p:spPr>
          <p:txBody>
            <a:bodyPr wrap="none">
              <a:prstTxWarp prst="textNoShape">
                <a:avLst/>
              </a:prstTxWarp>
            </a:bodyPr>
            <a:lstStyle/>
            <a:p>
              <a:endParaRPr lang="en-US"/>
            </a:p>
          </p:txBody>
        </p:sp>
        <p:sp>
          <p:nvSpPr>
            <p:cNvPr id="45065" name="Line 4"/>
            <p:cNvSpPr>
              <a:spLocks noChangeShapeType="1"/>
            </p:cNvSpPr>
            <p:nvPr/>
          </p:nvSpPr>
          <p:spPr bwMode="auto">
            <a:xfrm flipH="1" flipV="1">
              <a:off x="1728" y="2160"/>
              <a:ext cx="576" cy="961"/>
            </a:xfrm>
            <a:prstGeom prst="line">
              <a:avLst/>
            </a:prstGeom>
            <a:noFill/>
            <a:ln w="25400">
              <a:solidFill>
                <a:schemeClr val="tx1"/>
              </a:solidFill>
              <a:round/>
              <a:headEnd/>
              <a:tailEnd/>
            </a:ln>
          </p:spPr>
          <p:txBody>
            <a:bodyPr wrap="none">
              <a:prstTxWarp prst="textNoShape">
                <a:avLst/>
              </a:prstTxWarp>
            </a:bodyPr>
            <a:lstStyle/>
            <a:p>
              <a:endParaRPr lang="en-US"/>
            </a:p>
          </p:txBody>
        </p:sp>
        <p:sp>
          <p:nvSpPr>
            <p:cNvPr id="45066" name="Line 9"/>
            <p:cNvSpPr>
              <a:spLocks noChangeShapeType="1"/>
            </p:cNvSpPr>
            <p:nvPr/>
          </p:nvSpPr>
          <p:spPr bwMode="auto">
            <a:xfrm flipV="1">
              <a:off x="3456" y="2160"/>
              <a:ext cx="576" cy="960"/>
            </a:xfrm>
            <a:prstGeom prst="line">
              <a:avLst/>
            </a:prstGeom>
            <a:noFill/>
            <a:ln w="25400">
              <a:solidFill>
                <a:schemeClr val="tx1"/>
              </a:solidFill>
              <a:round/>
              <a:headEnd/>
              <a:tailEnd/>
            </a:ln>
          </p:spPr>
          <p:txBody>
            <a:bodyPr wrap="none">
              <a:prstTxWarp prst="textNoShape">
                <a:avLst/>
              </a:prstTxWarp>
            </a:bodyPr>
            <a:lstStyle/>
            <a:p>
              <a:endParaRPr lang="en-US"/>
            </a:p>
          </p:txBody>
        </p:sp>
        <p:sp>
          <p:nvSpPr>
            <p:cNvPr id="45067" name="Line 10"/>
            <p:cNvSpPr>
              <a:spLocks noChangeShapeType="1"/>
            </p:cNvSpPr>
            <p:nvPr/>
          </p:nvSpPr>
          <p:spPr bwMode="auto">
            <a:xfrm flipH="1" flipV="1">
              <a:off x="4032" y="2160"/>
              <a:ext cx="576" cy="961"/>
            </a:xfrm>
            <a:prstGeom prst="line">
              <a:avLst/>
            </a:prstGeom>
            <a:noFill/>
            <a:ln w="25400">
              <a:solidFill>
                <a:schemeClr val="tx1"/>
              </a:solidFill>
              <a:round/>
              <a:headEnd/>
              <a:tailEnd/>
            </a:ln>
          </p:spPr>
          <p:txBody>
            <a:bodyPr wrap="none">
              <a:prstTxWarp prst="textNoShape">
                <a:avLst/>
              </a:prstTxWarp>
            </a:bodyPr>
            <a:lstStyle/>
            <a:p>
              <a:endParaRPr lang="en-US"/>
            </a:p>
          </p:txBody>
        </p:sp>
        <p:sp>
          <p:nvSpPr>
            <p:cNvPr id="45068" name="AutoShape 45"/>
            <p:cNvSpPr>
              <a:spLocks noChangeArrowheads="1"/>
            </p:cNvSpPr>
            <p:nvPr/>
          </p:nvSpPr>
          <p:spPr bwMode="auto">
            <a:xfrm>
              <a:off x="1776" y="2064"/>
              <a:ext cx="576" cy="192"/>
            </a:xfrm>
            <a:prstGeom prst="leftArrow">
              <a:avLst>
                <a:gd name="adj1" fmla="val 50000"/>
                <a:gd name="adj2" fmla="val 75000"/>
              </a:avLst>
            </a:prstGeom>
            <a:solidFill>
              <a:srgbClr val="33CCCC"/>
            </a:solidFill>
            <a:ln w="25400">
              <a:solidFill>
                <a:srgbClr val="33CCCC"/>
              </a:solidFill>
              <a:miter lim="800000"/>
              <a:headEnd/>
              <a:tailEnd/>
            </a:ln>
          </p:spPr>
          <p:txBody>
            <a:bodyPr wrap="none" anchor="ctr">
              <a:prstTxWarp prst="textNoShape">
                <a:avLst/>
              </a:prstTxWarp>
            </a:bodyPr>
            <a:lstStyle/>
            <a:p>
              <a:endParaRPr lang="en-US"/>
            </a:p>
          </p:txBody>
        </p:sp>
        <p:sp>
          <p:nvSpPr>
            <p:cNvPr id="45069" name="Text Box 46"/>
            <p:cNvSpPr txBox="1">
              <a:spLocks noChangeArrowheads="1"/>
            </p:cNvSpPr>
            <p:nvPr/>
          </p:nvSpPr>
          <p:spPr bwMode="auto">
            <a:xfrm>
              <a:off x="2355" y="2016"/>
              <a:ext cx="1053" cy="326"/>
            </a:xfrm>
            <a:prstGeom prst="rect">
              <a:avLst/>
            </a:prstGeom>
            <a:noFill/>
            <a:ln w="25400">
              <a:noFill/>
              <a:miter lim="800000"/>
              <a:headEnd/>
              <a:tailEnd/>
            </a:ln>
          </p:spPr>
          <p:txBody>
            <a:bodyPr wrap="none">
              <a:prstTxWarp prst="textNoShape">
                <a:avLst/>
              </a:prstTxWarp>
              <a:spAutoFit/>
            </a:bodyPr>
            <a:lstStyle/>
            <a:p>
              <a:pPr algn="ctr"/>
              <a:r>
                <a:rPr lang="en-US">
                  <a:solidFill>
                    <a:srgbClr val="33CCCC"/>
                  </a:solidFill>
                </a:rPr>
                <a:t>Speciation</a:t>
              </a:r>
            </a:p>
          </p:txBody>
        </p:sp>
        <p:sp>
          <p:nvSpPr>
            <p:cNvPr id="45070" name="AutoShape 47"/>
            <p:cNvSpPr>
              <a:spLocks noChangeArrowheads="1"/>
            </p:cNvSpPr>
            <p:nvPr/>
          </p:nvSpPr>
          <p:spPr bwMode="auto">
            <a:xfrm rot="10800000">
              <a:off x="3456" y="2072"/>
              <a:ext cx="544" cy="192"/>
            </a:xfrm>
            <a:prstGeom prst="leftArrow">
              <a:avLst>
                <a:gd name="adj1" fmla="val 50000"/>
                <a:gd name="adj2" fmla="val 70833"/>
              </a:avLst>
            </a:prstGeom>
            <a:solidFill>
              <a:srgbClr val="33CCCC"/>
            </a:solidFill>
            <a:ln w="25400">
              <a:solidFill>
                <a:srgbClr val="33CCCC"/>
              </a:solidFill>
              <a:miter lim="800000"/>
              <a:headEnd/>
              <a:tailEnd/>
            </a:ln>
          </p:spPr>
          <p:txBody>
            <a:bodyPr wrap="none" anchor="ctr">
              <a:prstTxWarp prst="textNoShape">
                <a:avLst/>
              </a:prstTxWarp>
            </a:bodyPr>
            <a:lstStyle/>
            <a:p>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Initial Population</a:t>
            </a:r>
          </a:p>
        </p:txBody>
      </p:sp>
      <p:sp>
        <p:nvSpPr>
          <p:cNvPr id="864" name="Oval 863"/>
          <p:cNvSpPr/>
          <p:nvPr/>
        </p:nvSpPr>
        <p:spPr>
          <a:xfrm>
            <a:off x="1143000" y="2362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5" name="Oval 864"/>
          <p:cNvSpPr/>
          <p:nvPr/>
        </p:nvSpPr>
        <p:spPr>
          <a:xfrm>
            <a:off x="2057400"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6" name="Oval 865"/>
          <p:cNvSpPr/>
          <p:nvPr/>
        </p:nvSpPr>
        <p:spPr>
          <a:xfrm>
            <a:off x="2209800" y="3429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7" name="Oval 866"/>
          <p:cNvSpPr/>
          <p:nvPr/>
        </p:nvSpPr>
        <p:spPr>
          <a:xfrm>
            <a:off x="4038600" y="2895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8" name="Oval 867"/>
          <p:cNvSpPr/>
          <p:nvPr/>
        </p:nvSpPr>
        <p:spPr>
          <a:xfrm>
            <a:off x="6248400" y="31623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9" name="Oval 868"/>
          <p:cNvSpPr/>
          <p:nvPr/>
        </p:nvSpPr>
        <p:spPr>
          <a:xfrm>
            <a:off x="7239000" y="2514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0" name="Oval 869"/>
          <p:cNvSpPr/>
          <p:nvPr/>
        </p:nvSpPr>
        <p:spPr>
          <a:xfrm>
            <a:off x="8229600" y="18669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1" name="Oval 870"/>
          <p:cNvSpPr/>
          <p:nvPr/>
        </p:nvSpPr>
        <p:spPr>
          <a:xfrm>
            <a:off x="7467600" y="4038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2" name="Oval 871"/>
          <p:cNvSpPr/>
          <p:nvPr/>
        </p:nvSpPr>
        <p:spPr>
          <a:xfrm>
            <a:off x="6324600" y="5715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3" name="Oval 872"/>
          <p:cNvSpPr/>
          <p:nvPr/>
        </p:nvSpPr>
        <p:spPr>
          <a:xfrm>
            <a:off x="4572000" y="4876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4" name="Oval 873"/>
          <p:cNvSpPr/>
          <p:nvPr/>
        </p:nvSpPr>
        <p:spPr>
          <a:xfrm>
            <a:off x="2971800" y="4114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5" name="Oval 874"/>
          <p:cNvSpPr/>
          <p:nvPr/>
        </p:nvSpPr>
        <p:spPr>
          <a:xfrm>
            <a:off x="1143000" y="4800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6" name="Oval 875"/>
          <p:cNvSpPr/>
          <p:nvPr/>
        </p:nvSpPr>
        <p:spPr>
          <a:xfrm>
            <a:off x="5334000" y="4038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7" name="Oval 876"/>
          <p:cNvSpPr/>
          <p:nvPr/>
        </p:nvSpPr>
        <p:spPr>
          <a:xfrm>
            <a:off x="3048000" y="556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8" name="Oval 877"/>
          <p:cNvSpPr/>
          <p:nvPr/>
        </p:nvSpPr>
        <p:spPr>
          <a:xfrm>
            <a:off x="1447800" y="6019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9" name="Oval 878"/>
          <p:cNvSpPr/>
          <p:nvPr/>
        </p:nvSpPr>
        <p:spPr>
          <a:xfrm>
            <a:off x="5105400" y="2362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0" name="Oval 879"/>
          <p:cNvSpPr/>
          <p:nvPr/>
        </p:nvSpPr>
        <p:spPr>
          <a:xfrm>
            <a:off x="7620000" y="556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1" name="Oval 880"/>
          <p:cNvSpPr/>
          <p:nvPr/>
        </p:nvSpPr>
        <p:spPr>
          <a:xfrm>
            <a:off x="6553200" y="4876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2" name="Oval 881"/>
          <p:cNvSpPr/>
          <p:nvPr/>
        </p:nvSpPr>
        <p:spPr>
          <a:xfrm>
            <a:off x="6400800" y="175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3" name="Oval 882"/>
          <p:cNvSpPr/>
          <p:nvPr/>
        </p:nvSpPr>
        <p:spPr>
          <a:xfrm>
            <a:off x="1219200" y="3429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4" name="Oval 883"/>
          <p:cNvSpPr/>
          <p:nvPr/>
        </p:nvSpPr>
        <p:spPr>
          <a:xfrm>
            <a:off x="381000" y="3886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5" name="Oval 884"/>
          <p:cNvSpPr/>
          <p:nvPr/>
        </p:nvSpPr>
        <p:spPr>
          <a:xfrm>
            <a:off x="2362200" y="4953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Mistakes are Made</a:t>
            </a:r>
          </a:p>
        </p:txBody>
      </p:sp>
      <p:sp>
        <p:nvSpPr>
          <p:cNvPr id="863" name="Oval 862"/>
          <p:cNvSpPr/>
          <p:nvPr/>
        </p:nvSpPr>
        <p:spPr>
          <a:xfrm>
            <a:off x="1143000" y="2362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4" name="Oval 863"/>
          <p:cNvSpPr/>
          <p:nvPr/>
        </p:nvSpPr>
        <p:spPr>
          <a:xfrm>
            <a:off x="2057400"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5" name="Oval 864"/>
          <p:cNvSpPr/>
          <p:nvPr/>
        </p:nvSpPr>
        <p:spPr>
          <a:xfrm>
            <a:off x="2209800" y="3429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6" name="Oval 865"/>
          <p:cNvSpPr/>
          <p:nvPr/>
        </p:nvSpPr>
        <p:spPr>
          <a:xfrm>
            <a:off x="4038600" y="2895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7" name="Oval 866"/>
          <p:cNvSpPr/>
          <p:nvPr/>
        </p:nvSpPr>
        <p:spPr>
          <a:xfrm>
            <a:off x="6248400" y="31623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8" name="Oval 867"/>
          <p:cNvSpPr/>
          <p:nvPr/>
        </p:nvSpPr>
        <p:spPr>
          <a:xfrm>
            <a:off x="7239000" y="2514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9" name="Oval 868"/>
          <p:cNvSpPr/>
          <p:nvPr/>
        </p:nvSpPr>
        <p:spPr>
          <a:xfrm>
            <a:off x="8229600" y="18669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0" name="Oval 869"/>
          <p:cNvSpPr/>
          <p:nvPr/>
        </p:nvSpPr>
        <p:spPr>
          <a:xfrm>
            <a:off x="7467600" y="40386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1" name="Oval 870"/>
          <p:cNvSpPr/>
          <p:nvPr/>
        </p:nvSpPr>
        <p:spPr>
          <a:xfrm>
            <a:off x="6324600" y="5715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2" name="Oval 871"/>
          <p:cNvSpPr/>
          <p:nvPr/>
        </p:nvSpPr>
        <p:spPr>
          <a:xfrm>
            <a:off x="4572000" y="4876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3" name="Oval 872"/>
          <p:cNvSpPr/>
          <p:nvPr/>
        </p:nvSpPr>
        <p:spPr>
          <a:xfrm>
            <a:off x="2971800" y="4114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4" name="Oval 873"/>
          <p:cNvSpPr/>
          <p:nvPr/>
        </p:nvSpPr>
        <p:spPr>
          <a:xfrm>
            <a:off x="1143000" y="4800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5" name="Oval 874"/>
          <p:cNvSpPr/>
          <p:nvPr/>
        </p:nvSpPr>
        <p:spPr>
          <a:xfrm>
            <a:off x="5334000" y="4038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6" name="Oval 875"/>
          <p:cNvSpPr/>
          <p:nvPr/>
        </p:nvSpPr>
        <p:spPr>
          <a:xfrm>
            <a:off x="3048000" y="556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7" name="Oval 876"/>
          <p:cNvSpPr/>
          <p:nvPr/>
        </p:nvSpPr>
        <p:spPr>
          <a:xfrm>
            <a:off x="1447800" y="6019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8" name="Oval 877"/>
          <p:cNvSpPr/>
          <p:nvPr/>
        </p:nvSpPr>
        <p:spPr>
          <a:xfrm>
            <a:off x="5105400" y="2362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9" name="Oval 878"/>
          <p:cNvSpPr/>
          <p:nvPr/>
        </p:nvSpPr>
        <p:spPr>
          <a:xfrm>
            <a:off x="7620000" y="556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0" name="Oval 879"/>
          <p:cNvSpPr/>
          <p:nvPr/>
        </p:nvSpPr>
        <p:spPr>
          <a:xfrm>
            <a:off x="6553200" y="4876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1" name="Oval 880"/>
          <p:cNvSpPr/>
          <p:nvPr/>
        </p:nvSpPr>
        <p:spPr>
          <a:xfrm>
            <a:off x="6400800" y="175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2" name="Oval 881"/>
          <p:cNvSpPr/>
          <p:nvPr/>
        </p:nvSpPr>
        <p:spPr>
          <a:xfrm>
            <a:off x="1219200" y="3429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3" name="Oval 882"/>
          <p:cNvSpPr/>
          <p:nvPr/>
        </p:nvSpPr>
        <p:spPr>
          <a:xfrm>
            <a:off x="381000" y="3886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4" name="Oval 883"/>
          <p:cNvSpPr/>
          <p:nvPr/>
        </p:nvSpPr>
        <p:spPr>
          <a:xfrm>
            <a:off x="2362200" y="4953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Elimination</a:t>
            </a:r>
          </a:p>
        </p:txBody>
      </p:sp>
      <p:sp>
        <p:nvSpPr>
          <p:cNvPr id="864" name="Oval 863"/>
          <p:cNvSpPr/>
          <p:nvPr/>
        </p:nvSpPr>
        <p:spPr>
          <a:xfrm>
            <a:off x="1143000" y="2362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5" name="Oval 864"/>
          <p:cNvSpPr/>
          <p:nvPr/>
        </p:nvSpPr>
        <p:spPr>
          <a:xfrm>
            <a:off x="2057400"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6" name="Oval 865"/>
          <p:cNvSpPr/>
          <p:nvPr/>
        </p:nvSpPr>
        <p:spPr>
          <a:xfrm>
            <a:off x="2209800" y="3429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7" name="Oval 866"/>
          <p:cNvSpPr/>
          <p:nvPr/>
        </p:nvSpPr>
        <p:spPr>
          <a:xfrm>
            <a:off x="4038600" y="2895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8" name="Oval 867"/>
          <p:cNvSpPr/>
          <p:nvPr/>
        </p:nvSpPr>
        <p:spPr>
          <a:xfrm>
            <a:off x="6248400" y="31623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69" name="Oval 868"/>
          <p:cNvSpPr/>
          <p:nvPr/>
        </p:nvSpPr>
        <p:spPr>
          <a:xfrm>
            <a:off x="7239000" y="2514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0" name="Oval 869"/>
          <p:cNvSpPr/>
          <p:nvPr/>
        </p:nvSpPr>
        <p:spPr>
          <a:xfrm>
            <a:off x="8229600" y="18669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1" name="Oval 870"/>
          <p:cNvSpPr/>
          <p:nvPr/>
        </p:nvSpPr>
        <p:spPr>
          <a:xfrm>
            <a:off x="7467600" y="4038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2" name="Oval 871"/>
          <p:cNvSpPr/>
          <p:nvPr/>
        </p:nvSpPr>
        <p:spPr>
          <a:xfrm>
            <a:off x="6324600" y="5715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3" name="Oval 872"/>
          <p:cNvSpPr/>
          <p:nvPr/>
        </p:nvSpPr>
        <p:spPr>
          <a:xfrm>
            <a:off x="4572000" y="4876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4" name="Oval 873"/>
          <p:cNvSpPr/>
          <p:nvPr/>
        </p:nvSpPr>
        <p:spPr>
          <a:xfrm>
            <a:off x="2971800" y="4114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5" name="Oval 874"/>
          <p:cNvSpPr/>
          <p:nvPr/>
        </p:nvSpPr>
        <p:spPr>
          <a:xfrm>
            <a:off x="1143000" y="4800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6" name="Oval 875"/>
          <p:cNvSpPr/>
          <p:nvPr/>
        </p:nvSpPr>
        <p:spPr>
          <a:xfrm>
            <a:off x="5334000" y="4038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7" name="Oval 876"/>
          <p:cNvSpPr/>
          <p:nvPr/>
        </p:nvSpPr>
        <p:spPr>
          <a:xfrm>
            <a:off x="3048000" y="556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8" name="Oval 877"/>
          <p:cNvSpPr/>
          <p:nvPr/>
        </p:nvSpPr>
        <p:spPr>
          <a:xfrm>
            <a:off x="1447800" y="6019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79" name="Oval 878"/>
          <p:cNvSpPr/>
          <p:nvPr/>
        </p:nvSpPr>
        <p:spPr>
          <a:xfrm>
            <a:off x="5105400" y="2362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0" name="Oval 879"/>
          <p:cNvSpPr/>
          <p:nvPr/>
        </p:nvSpPr>
        <p:spPr>
          <a:xfrm>
            <a:off x="7620000" y="556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1" name="Oval 880"/>
          <p:cNvSpPr/>
          <p:nvPr/>
        </p:nvSpPr>
        <p:spPr>
          <a:xfrm>
            <a:off x="6553200" y="4876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2" name="Oval 881"/>
          <p:cNvSpPr/>
          <p:nvPr/>
        </p:nvSpPr>
        <p:spPr>
          <a:xfrm>
            <a:off x="6400800" y="175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3" name="Oval 882"/>
          <p:cNvSpPr/>
          <p:nvPr/>
        </p:nvSpPr>
        <p:spPr>
          <a:xfrm>
            <a:off x="1219200" y="3429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4" name="Oval 883"/>
          <p:cNvSpPr/>
          <p:nvPr/>
        </p:nvSpPr>
        <p:spPr>
          <a:xfrm>
            <a:off x="381000" y="3886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5" name="Oval 884"/>
          <p:cNvSpPr/>
          <p:nvPr/>
        </p:nvSpPr>
        <p:spPr>
          <a:xfrm>
            <a:off x="2362200" y="4953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Description</a:t>
            </a:r>
          </a:p>
        </p:txBody>
      </p:sp>
      <p:sp>
        <p:nvSpPr>
          <p:cNvPr id="18435" name="Rectangle 3"/>
          <p:cNvSpPr>
            <a:spLocks noGrp="1" noChangeArrowheads="1"/>
          </p:cNvSpPr>
          <p:nvPr>
            <p:ph type="body" idx="1"/>
          </p:nvPr>
        </p:nvSpPr>
        <p:spPr/>
        <p:txBody>
          <a:bodyPr/>
          <a:lstStyle/>
          <a:p>
            <a:pPr>
              <a:lnSpc>
                <a:spcPct val="90000"/>
              </a:lnSpc>
            </a:pPr>
            <a:r>
              <a:rPr lang="en-US" sz="2800" smtClean="0"/>
              <a:t>Focus on protein structure, sequence, and functional evolution</a:t>
            </a:r>
          </a:p>
          <a:p>
            <a:pPr>
              <a:lnSpc>
                <a:spcPct val="90000"/>
              </a:lnSpc>
              <a:buFontTx/>
              <a:buNone/>
            </a:pPr>
            <a:r>
              <a:rPr lang="en-US" sz="2800" smtClean="0"/>
              <a:t>  </a:t>
            </a:r>
          </a:p>
          <a:p>
            <a:pPr>
              <a:lnSpc>
                <a:spcPct val="90000"/>
              </a:lnSpc>
            </a:pPr>
            <a:r>
              <a:rPr lang="en-US" sz="2800" smtClean="0"/>
              <a:t>Subjects </a:t>
            </a:r>
            <a:r>
              <a:rPr lang="en-US" sz="2800"/>
              <a:t>covered will include structural comparison and prediction, biochemical adaptation, evolution of protein complexes…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Polymorphism</a:t>
            </a:r>
          </a:p>
        </p:txBody>
      </p:sp>
      <p:sp>
        <p:nvSpPr>
          <p:cNvPr id="881" name="Oval 880"/>
          <p:cNvSpPr/>
          <p:nvPr/>
        </p:nvSpPr>
        <p:spPr>
          <a:xfrm>
            <a:off x="2209800" y="3429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2" name="Oval 881"/>
          <p:cNvSpPr/>
          <p:nvPr/>
        </p:nvSpPr>
        <p:spPr>
          <a:xfrm>
            <a:off x="4038600" y="2895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3" name="Oval 882"/>
          <p:cNvSpPr/>
          <p:nvPr/>
        </p:nvSpPr>
        <p:spPr>
          <a:xfrm>
            <a:off x="6248400" y="31623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4" name="Oval 883"/>
          <p:cNvSpPr/>
          <p:nvPr/>
        </p:nvSpPr>
        <p:spPr>
          <a:xfrm>
            <a:off x="7239000" y="2514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5" name="Oval 884"/>
          <p:cNvSpPr/>
          <p:nvPr/>
        </p:nvSpPr>
        <p:spPr>
          <a:xfrm>
            <a:off x="7467600" y="39624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6" name="Oval 885"/>
          <p:cNvSpPr/>
          <p:nvPr/>
        </p:nvSpPr>
        <p:spPr>
          <a:xfrm>
            <a:off x="6324600" y="5715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7" name="Oval 886"/>
          <p:cNvSpPr/>
          <p:nvPr/>
        </p:nvSpPr>
        <p:spPr>
          <a:xfrm>
            <a:off x="4572000" y="4876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8" name="Oval 887"/>
          <p:cNvSpPr/>
          <p:nvPr/>
        </p:nvSpPr>
        <p:spPr>
          <a:xfrm>
            <a:off x="2971800" y="4114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89" name="Oval 888"/>
          <p:cNvSpPr/>
          <p:nvPr/>
        </p:nvSpPr>
        <p:spPr>
          <a:xfrm>
            <a:off x="1143000" y="4800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90" name="Oval 889"/>
          <p:cNvSpPr/>
          <p:nvPr/>
        </p:nvSpPr>
        <p:spPr>
          <a:xfrm>
            <a:off x="5334000" y="4038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91" name="Oval 890"/>
          <p:cNvSpPr/>
          <p:nvPr/>
        </p:nvSpPr>
        <p:spPr>
          <a:xfrm>
            <a:off x="3048000" y="556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92" name="Oval 891"/>
          <p:cNvSpPr/>
          <p:nvPr/>
        </p:nvSpPr>
        <p:spPr>
          <a:xfrm>
            <a:off x="1447800" y="6019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93" name="Oval 892"/>
          <p:cNvSpPr/>
          <p:nvPr/>
        </p:nvSpPr>
        <p:spPr>
          <a:xfrm>
            <a:off x="6553200" y="4876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94" name="Oval 893"/>
          <p:cNvSpPr/>
          <p:nvPr/>
        </p:nvSpPr>
        <p:spPr>
          <a:xfrm>
            <a:off x="1219200" y="3429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95" name="Oval 894"/>
          <p:cNvSpPr/>
          <p:nvPr/>
        </p:nvSpPr>
        <p:spPr>
          <a:xfrm>
            <a:off x="381000" y="3886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96" name="Oval 895"/>
          <p:cNvSpPr/>
          <p:nvPr/>
        </p:nvSpPr>
        <p:spPr>
          <a:xfrm>
            <a:off x="2362200" y="4953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97" name="Oval 896"/>
          <p:cNvSpPr/>
          <p:nvPr/>
        </p:nvSpPr>
        <p:spPr>
          <a:xfrm>
            <a:off x="2971800" y="41148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98" name="Oval 897"/>
          <p:cNvSpPr/>
          <p:nvPr/>
        </p:nvSpPr>
        <p:spPr>
          <a:xfrm>
            <a:off x="4038600" y="28956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02" name="Oval 901"/>
          <p:cNvSpPr/>
          <p:nvPr/>
        </p:nvSpPr>
        <p:spPr>
          <a:xfrm>
            <a:off x="4572000" y="48768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03" name="Oval 902"/>
          <p:cNvSpPr/>
          <p:nvPr/>
        </p:nvSpPr>
        <p:spPr>
          <a:xfrm>
            <a:off x="6248400" y="31623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04" name="Oval 903"/>
          <p:cNvSpPr/>
          <p:nvPr/>
        </p:nvSpPr>
        <p:spPr>
          <a:xfrm>
            <a:off x="6553200" y="48768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05" name="Oval 904"/>
          <p:cNvSpPr/>
          <p:nvPr/>
        </p:nvSpPr>
        <p:spPr>
          <a:xfrm>
            <a:off x="1219200" y="34290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08" name="Oval 907"/>
          <p:cNvSpPr/>
          <p:nvPr/>
        </p:nvSpPr>
        <p:spPr>
          <a:xfrm>
            <a:off x="2362200" y="49530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1" name="Oval 910"/>
          <p:cNvSpPr/>
          <p:nvPr/>
        </p:nvSpPr>
        <p:spPr>
          <a:xfrm>
            <a:off x="381000" y="38862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2" name="Oval 911"/>
          <p:cNvSpPr/>
          <p:nvPr/>
        </p:nvSpPr>
        <p:spPr>
          <a:xfrm>
            <a:off x="1143000" y="2362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3" name="Oval 912"/>
          <p:cNvSpPr/>
          <p:nvPr/>
        </p:nvSpPr>
        <p:spPr>
          <a:xfrm>
            <a:off x="2057400"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4" name="Oval 913"/>
          <p:cNvSpPr/>
          <p:nvPr/>
        </p:nvSpPr>
        <p:spPr>
          <a:xfrm>
            <a:off x="8229600" y="18669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5" name="Oval 914"/>
          <p:cNvSpPr/>
          <p:nvPr/>
        </p:nvSpPr>
        <p:spPr>
          <a:xfrm>
            <a:off x="5105400" y="2362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6" name="Oval 915"/>
          <p:cNvSpPr/>
          <p:nvPr/>
        </p:nvSpPr>
        <p:spPr>
          <a:xfrm>
            <a:off x="6400800" y="175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9" name="Oval 918"/>
          <p:cNvSpPr/>
          <p:nvPr/>
        </p:nvSpPr>
        <p:spPr>
          <a:xfrm>
            <a:off x="8229600" y="18288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1" name="Oval 920"/>
          <p:cNvSpPr/>
          <p:nvPr/>
        </p:nvSpPr>
        <p:spPr>
          <a:xfrm>
            <a:off x="2057400" y="24384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2" name="Oval 921"/>
          <p:cNvSpPr/>
          <p:nvPr/>
        </p:nvSpPr>
        <p:spPr>
          <a:xfrm>
            <a:off x="7620000" y="556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3" name="Oval 922"/>
          <p:cNvSpPr/>
          <p:nvPr/>
        </p:nvSpPr>
        <p:spPr>
          <a:xfrm>
            <a:off x="7620000" y="55626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Fixation</a:t>
            </a:r>
          </a:p>
        </p:txBody>
      </p:sp>
      <p:sp>
        <p:nvSpPr>
          <p:cNvPr id="909" name="Oval 908"/>
          <p:cNvSpPr/>
          <p:nvPr/>
        </p:nvSpPr>
        <p:spPr>
          <a:xfrm>
            <a:off x="2209800" y="3429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0" name="Oval 909"/>
          <p:cNvSpPr/>
          <p:nvPr/>
        </p:nvSpPr>
        <p:spPr>
          <a:xfrm>
            <a:off x="4038600" y="2895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1" name="Oval 910"/>
          <p:cNvSpPr/>
          <p:nvPr/>
        </p:nvSpPr>
        <p:spPr>
          <a:xfrm>
            <a:off x="6248400" y="31623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2" name="Oval 911"/>
          <p:cNvSpPr/>
          <p:nvPr/>
        </p:nvSpPr>
        <p:spPr>
          <a:xfrm>
            <a:off x="7239000" y="2514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3" name="Oval 912"/>
          <p:cNvSpPr/>
          <p:nvPr/>
        </p:nvSpPr>
        <p:spPr>
          <a:xfrm>
            <a:off x="7467600" y="40386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4" name="Oval 913"/>
          <p:cNvSpPr/>
          <p:nvPr/>
        </p:nvSpPr>
        <p:spPr>
          <a:xfrm>
            <a:off x="6324600" y="5715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5" name="Oval 914"/>
          <p:cNvSpPr/>
          <p:nvPr/>
        </p:nvSpPr>
        <p:spPr>
          <a:xfrm>
            <a:off x="4572000" y="4876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6" name="Oval 915"/>
          <p:cNvSpPr/>
          <p:nvPr/>
        </p:nvSpPr>
        <p:spPr>
          <a:xfrm>
            <a:off x="2971800" y="4114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7" name="Oval 916"/>
          <p:cNvSpPr/>
          <p:nvPr/>
        </p:nvSpPr>
        <p:spPr>
          <a:xfrm>
            <a:off x="1143000" y="4800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8" name="Oval 917"/>
          <p:cNvSpPr/>
          <p:nvPr/>
        </p:nvSpPr>
        <p:spPr>
          <a:xfrm>
            <a:off x="5334000" y="4038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19" name="Oval 918"/>
          <p:cNvSpPr/>
          <p:nvPr/>
        </p:nvSpPr>
        <p:spPr>
          <a:xfrm>
            <a:off x="3048000" y="556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0" name="Oval 919"/>
          <p:cNvSpPr/>
          <p:nvPr/>
        </p:nvSpPr>
        <p:spPr>
          <a:xfrm>
            <a:off x="1447800" y="6019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1" name="Oval 920"/>
          <p:cNvSpPr/>
          <p:nvPr/>
        </p:nvSpPr>
        <p:spPr>
          <a:xfrm>
            <a:off x="6553200" y="4876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2" name="Oval 921"/>
          <p:cNvSpPr/>
          <p:nvPr/>
        </p:nvSpPr>
        <p:spPr>
          <a:xfrm>
            <a:off x="1219200" y="3429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3" name="Oval 922"/>
          <p:cNvSpPr/>
          <p:nvPr/>
        </p:nvSpPr>
        <p:spPr>
          <a:xfrm>
            <a:off x="381000" y="3886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4" name="Oval 923"/>
          <p:cNvSpPr/>
          <p:nvPr/>
        </p:nvSpPr>
        <p:spPr>
          <a:xfrm>
            <a:off x="2362200" y="4953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5" name="Oval 924"/>
          <p:cNvSpPr/>
          <p:nvPr/>
        </p:nvSpPr>
        <p:spPr>
          <a:xfrm>
            <a:off x="2971800" y="41148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6" name="Oval 925"/>
          <p:cNvSpPr/>
          <p:nvPr/>
        </p:nvSpPr>
        <p:spPr>
          <a:xfrm>
            <a:off x="4038600" y="28956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7" name="Oval 926"/>
          <p:cNvSpPr/>
          <p:nvPr/>
        </p:nvSpPr>
        <p:spPr>
          <a:xfrm>
            <a:off x="7239000" y="25146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8" name="Oval 927"/>
          <p:cNvSpPr/>
          <p:nvPr/>
        </p:nvSpPr>
        <p:spPr>
          <a:xfrm>
            <a:off x="5334000" y="40386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29" name="Oval 928"/>
          <p:cNvSpPr/>
          <p:nvPr/>
        </p:nvSpPr>
        <p:spPr>
          <a:xfrm>
            <a:off x="6324600" y="57150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30" name="Oval 929"/>
          <p:cNvSpPr/>
          <p:nvPr/>
        </p:nvSpPr>
        <p:spPr>
          <a:xfrm>
            <a:off x="4572000" y="48768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31" name="Oval 930"/>
          <p:cNvSpPr/>
          <p:nvPr/>
        </p:nvSpPr>
        <p:spPr>
          <a:xfrm>
            <a:off x="6248400" y="31623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32" name="Oval 931"/>
          <p:cNvSpPr/>
          <p:nvPr/>
        </p:nvSpPr>
        <p:spPr>
          <a:xfrm>
            <a:off x="6553200" y="48768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33" name="Oval 932"/>
          <p:cNvSpPr/>
          <p:nvPr/>
        </p:nvSpPr>
        <p:spPr>
          <a:xfrm>
            <a:off x="1219200" y="34290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34" name="Oval 933"/>
          <p:cNvSpPr/>
          <p:nvPr/>
        </p:nvSpPr>
        <p:spPr>
          <a:xfrm>
            <a:off x="2209800" y="34290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35" name="Oval 934"/>
          <p:cNvSpPr/>
          <p:nvPr/>
        </p:nvSpPr>
        <p:spPr>
          <a:xfrm>
            <a:off x="1143000" y="48006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36" name="Oval 935"/>
          <p:cNvSpPr/>
          <p:nvPr/>
        </p:nvSpPr>
        <p:spPr>
          <a:xfrm>
            <a:off x="2362200" y="49530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937" name="Oval 936"/>
          <p:cNvSpPr/>
          <p:nvPr/>
        </p:nvSpPr>
        <p:spPr>
          <a:xfrm>
            <a:off x="3048000" y="55626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32" name="Oval 31"/>
          <p:cNvSpPr/>
          <p:nvPr/>
        </p:nvSpPr>
        <p:spPr>
          <a:xfrm>
            <a:off x="1447800" y="60198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33" name="Oval 32"/>
          <p:cNvSpPr/>
          <p:nvPr/>
        </p:nvSpPr>
        <p:spPr>
          <a:xfrm>
            <a:off x="381000" y="38862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34" name="Oval 33"/>
          <p:cNvSpPr/>
          <p:nvPr/>
        </p:nvSpPr>
        <p:spPr>
          <a:xfrm>
            <a:off x="1143000" y="2362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35" name="Oval 34"/>
          <p:cNvSpPr/>
          <p:nvPr/>
        </p:nvSpPr>
        <p:spPr>
          <a:xfrm>
            <a:off x="2057400"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37" name="Oval 36"/>
          <p:cNvSpPr/>
          <p:nvPr/>
        </p:nvSpPr>
        <p:spPr>
          <a:xfrm>
            <a:off x="8229600" y="18669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38" name="Oval 37"/>
          <p:cNvSpPr/>
          <p:nvPr/>
        </p:nvSpPr>
        <p:spPr>
          <a:xfrm>
            <a:off x="5105400" y="2362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39" name="Oval 38"/>
          <p:cNvSpPr/>
          <p:nvPr/>
        </p:nvSpPr>
        <p:spPr>
          <a:xfrm>
            <a:off x="6400800" y="175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40" name="Oval 39"/>
          <p:cNvSpPr/>
          <p:nvPr/>
        </p:nvSpPr>
        <p:spPr>
          <a:xfrm>
            <a:off x="5105400" y="23622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41" name="Oval 40"/>
          <p:cNvSpPr/>
          <p:nvPr/>
        </p:nvSpPr>
        <p:spPr>
          <a:xfrm>
            <a:off x="6400800" y="17526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42" name="Oval 41"/>
          <p:cNvSpPr/>
          <p:nvPr/>
        </p:nvSpPr>
        <p:spPr>
          <a:xfrm>
            <a:off x="8229600" y="18288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43" name="Oval 42"/>
          <p:cNvSpPr/>
          <p:nvPr/>
        </p:nvSpPr>
        <p:spPr>
          <a:xfrm>
            <a:off x="1143000" y="23622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44" name="Oval 43"/>
          <p:cNvSpPr/>
          <p:nvPr/>
        </p:nvSpPr>
        <p:spPr>
          <a:xfrm>
            <a:off x="2057400" y="24384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45" name="Oval 44"/>
          <p:cNvSpPr/>
          <p:nvPr/>
        </p:nvSpPr>
        <p:spPr>
          <a:xfrm>
            <a:off x="7620000" y="5562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46" name="Oval 45"/>
          <p:cNvSpPr/>
          <p:nvPr/>
        </p:nvSpPr>
        <p:spPr>
          <a:xfrm>
            <a:off x="7620000" y="5562600"/>
            <a:ext cx="533400" cy="533400"/>
          </a:xfrm>
          <a:prstGeom prst="ellipse">
            <a:avLst/>
          </a:prstGeom>
          <a:gradFill>
            <a:gsLst>
              <a:gs pos="0">
                <a:schemeClr val="accent1">
                  <a:tint val="100000"/>
                  <a:shade val="100000"/>
                  <a:satMod val="130000"/>
                </a:schemeClr>
              </a:gs>
              <a:gs pos="98000">
                <a:schemeClr val="tx1">
                  <a:lumMod val="50000"/>
                  <a:lumOff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457200"/>
            <a:ext cx="9144000" cy="1143000"/>
          </a:xfrm>
        </p:spPr>
        <p:txBody>
          <a:bodyPr/>
          <a:lstStyle/>
          <a:p>
            <a:r>
              <a:rPr lang="en-US" sz="3600" smtClean="0"/>
              <a:t>Selection  </a:t>
            </a:r>
            <a:r>
              <a:rPr lang="en-US" sz="2800" smtClean="0"/>
              <a:t/>
            </a:r>
            <a:br>
              <a:rPr lang="en-US" sz="2800" smtClean="0"/>
            </a:br>
            <a:r>
              <a:rPr lang="en-US" sz="2800" smtClean="0"/>
              <a:t>Differences in fitness (capacity for fertile offspring)</a:t>
            </a:r>
          </a:p>
        </p:txBody>
      </p:sp>
      <p:sp>
        <p:nvSpPr>
          <p:cNvPr id="51203" name="Text Box 3"/>
          <p:cNvSpPr txBox="1">
            <a:spLocks noChangeArrowheads="1"/>
          </p:cNvSpPr>
          <p:nvPr/>
        </p:nvSpPr>
        <p:spPr bwMode="auto">
          <a:xfrm>
            <a:off x="1676400" y="1905000"/>
            <a:ext cx="6386513" cy="1368425"/>
          </a:xfrm>
          <a:prstGeom prst="rect">
            <a:avLst/>
          </a:prstGeom>
          <a:noFill/>
          <a:ln w="25400">
            <a:noFill/>
            <a:miter lim="800000"/>
            <a:headEnd/>
            <a:tailEnd/>
          </a:ln>
        </p:spPr>
        <p:txBody>
          <a:bodyPr wrap="none">
            <a:prstTxWarp prst="textNoShape">
              <a:avLst/>
            </a:prstTxWarp>
            <a:spAutoFit/>
          </a:bodyPr>
          <a:lstStyle/>
          <a:p>
            <a:r>
              <a:rPr lang="en-US"/>
              <a:t>1 gene</a:t>
            </a:r>
          </a:p>
          <a:p>
            <a:r>
              <a:rPr lang="en-US"/>
              <a:t>2 alleles (variations), </a:t>
            </a:r>
            <a:r>
              <a:rPr lang="en-US" b="1"/>
              <a:t>A</a:t>
            </a:r>
            <a:r>
              <a:rPr lang="en-US"/>
              <a:t> and </a:t>
            </a:r>
            <a:r>
              <a:rPr lang="en-US" b="1"/>
              <a:t>B</a:t>
            </a:r>
          </a:p>
          <a:p>
            <a:r>
              <a:rPr lang="en-US"/>
              <a:t>3 genotypes (diploid organism):</a:t>
            </a:r>
            <a:r>
              <a:rPr lang="en-US" b="1"/>
              <a:t> AA</a:t>
            </a:r>
            <a:r>
              <a:rPr lang="en-US"/>
              <a:t>,</a:t>
            </a:r>
            <a:r>
              <a:rPr lang="en-US" b="1"/>
              <a:t> AB</a:t>
            </a:r>
            <a:r>
              <a:rPr lang="en-US"/>
              <a:t>,</a:t>
            </a:r>
            <a:r>
              <a:rPr lang="en-US" b="1"/>
              <a:t> BB</a:t>
            </a:r>
            <a:endParaRPr lang="en-US"/>
          </a:p>
        </p:txBody>
      </p:sp>
      <p:sp>
        <p:nvSpPr>
          <p:cNvPr id="51204" name="Text Box 4"/>
          <p:cNvSpPr txBox="1">
            <a:spLocks noChangeArrowheads="1"/>
          </p:cNvSpPr>
          <p:nvPr/>
        </p:nvSpPr>
        <p:spPr bwMode="auto">
          <a:xfrm>
            <a:off x="1736725" y="3194050"/>
            <a:ext cx="5200650" cy="584200"/>
          </a:xfrm>
          <a:prstGeom prst="rect">
            <a:avLst/>
          </a:prstGeom>
          <a:noFill/>
          <a:ln w="25400">
            <a:noFill/>
            <a:miter lim="800000"/>
            <a:headEnd/>
            <a:tailEnd/>
          </a:ln>
        </p:spPr>
        <p:txBody>
          <a:bodyPr wrap="none">
            <a:prstTxWarp prst="textNoShape">
              <a:avLst/>
            </a:prstTxWarp>
            <a:spAutoFit/>
          </a:bodyPr>
          <a:lstStyle/>
          <a:p>
            <a:r>
              <a:rPr lang="en-US" sz="3200" u="sng"/>
              <a:t>Genotype</a:t>
            </a:r>
            <a:r>
              <a:rPr lang="en-US" sz="3200"/>
              <a:t>        	</a:t>
            </a:r>
            <a:r>
              <a:rPr lang="en-US" sz="3200" u="sng"/>
              <a:t>Fitness</a:t>
            </a:r>
          </a:p>
        </p:txBody>
      </p:sp>
      <p:sp>
        <p:nvSpPr>
          <p:cNvPr id="51205" name="Text Box 5"/>
          <p:cNvSpPr txBox="1">
            <a:spLocks noChangeArrowheads="1"/>
          </p:cNvSpPr>
          <p:nvPr/>
        </p:nvSpPr>
        <p:spPr bwMode="auto">
          <a:xfrm>
            <a:off x="2438400" y="3733800"/>
            <a:ext cx="4860925" cy="923925"/>
          </a:xfrm>
          <a:prstGeom prst="rect">
            <a:avLst/>
          </a:prstGeom>
          <a:noFill/>
          <a:ln w="25400">
            <a:noFill/>
            <a:miter lim="800000"/>
            <a:headEnd/>
            <a:tailEnd/>
          </a:ln>
        </p:spPr>
        <p:txBody>
          <a:bodyPr wrap="none">
            <a:prstTxWarp prst="textNoShape">
              <a:avLst/>
            </a:prstTxWarp>
            <a:spAutoFit/>
          </a:bodyPr>
          <a:lstStyle/>
          <a:p>
            <a:r>
              <a:rPr lang="en-US"/>
              <a:t>AA			ω</a:t>
            </a:r>
            <a:r>
              <a:rPr lang="en-US" baseline="-25000"/>
              <a:t>AA</a:t>
            </a:r>
            <a:r>
              <a:rPr lang="en-US"/>
              <a:t> = 1 (wild type)</a:t>
            </a:r>
          </a:p>
          <a:p>
            <a:r>
              <a:rPr lang="en-US"/>
              <a:t>AB			ω</a:t>
            </a:r>
            <a:r>
              <a:rPr lang="en-US" baseline="-25000"/>
              <a:t>AB</a:t>
            </a:r>
            <a:r>
              <a:rPr lang="en-US"/>
              <a:t> = 1 + S</a:t>
            </a:r>
            <a:r>
              <a:rPr lang="en-US" baseline="-25000"/>
              <a:t>AB</a:t>
            </a:r>
            <a:endParaRPr lang="en-US"/>
          </a:p>
          <a:p>
            <a:r>
              <a:rPr lang="en-US"/>
              <a:t>BB			ω</a:t>
            </a:r>
            <a:r>
              <a:rPr lang="en-US" baseline="-25000"/>
              <a:t>BB</a:t>
            </a:r>
            <a:r>
              <a:rPr lang="en-US"/>
              <a:t> = 1 + S</a:t>
            </a:r>
            <a:r>
              <a:rPr lang="en-US" baseline="-25000"/>
              <a:t>BB</a:t>
            </a:r>
            <a:endParaRPr lang="en-US"/>
          </a:p>
        </p:txBody>
      </p:sp>
      <p:sp>
        <p:nvSpPr>
          <p:cNvPr id="51206" name="Text Box 6"/>
          <p:cNvSpPr txBox="1">
            <a:spLocks noChangeArrowheads="1"/>
          </p:cNvSpPr>
          <p:nvPr/>
        </p:nvSpPr>
        <p:spPr bwMode="auto">
          <a:xfrm>
            <a:off x="2971800" y="5181600"/>
            <a:ext cx="2865438" cy="1368425"/>
          </a:xfrm>
          <a:prstGeom prst="rect">
            <a:avLst/>
          </a:prstGeom>
          <a:noFill/>
          <a:ln w="25400">
            <a:noFill/>
            <a:miter lim="800000"/>
            <a:headEnd/>
            <a:tailEnd/>
          </a:ln>
        </p:spPr>
        <p:txBody>
          <a:bodyPr wrap="none">
            <a:prstTxWarp prst="textNoShape">
              <a:avLst/>
            </a:prstTxWarp>
            <a:spAutoFit/>
          </a:bodyPr>
          <a:lstStyle/>
          <a:p>
            <a:r>
              <a:rPr lang="en-US"/>
              <a:t>S &gt; 0 advantageous</a:t>
            </a:r>
          </a:p>
          <a:p>
            <a:r>
              <a:rPr lang="en-US"/>
              <a:t>S &lt; 0 unfavorable</a:t>
            </a:r>
          </a:p>
          <a:p>
            <a:r>
              <a:rPr lang="en-US"/>
              <a:t>S ~ 0 neutral</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609600"/>
            <a:ext cx="9144000" cy="1143000"/>
          </a:xfrm>
        </p:spPr>
        <p:txBody>
          <a:bodyPr/>
          <a:lstStyle/>
          <a:p>
            <a:r>
              <a:rPr lang="en-US"/>
              <a:t>Evolution of Gene Frequencies</a:t>
            </a:r>
          </a:p>
        </p:txBody>
      </p:sp>
      <p:sp>
        <p:nvSpPr>
          <p:cNvPr id="52227" name="Text Box 3"/>
          <p:cNvSpPr txBox="1">
            <a:spLocks noChangeArrowheads="1"/>
          </p:cNvSpPr>
          <p:nvPr/>
        </p:nvSpPr>
        <p:spPr bwMode="auto">
          <a:xfrm>
            <a:off x="1676400" y="1854200"/>
            <a:ext cx="4421188" cy="1082675"/>
          </a:xfrm>
          <a:prstGeom prst="rect">
            <a:avLst/>
          </a:prstGeom>
          <a:noFill/>
          <a:ln w="25400">
            <a:noFill/>
            <a:miter lim="800000"/>
            <a:headEnd/>
            <a:tailEnd/>
          </a:ln>
        </p:spPr>
        <p:txBody>
          <a:bodyPr wrap="none">
            <a:prstTxWarp prst="textNoShape">
              <a:avLst/>
            </a:prstTxWarp>
            <a:spAutoFit/>
          </a:bodyPr>
          <a:lstStyle/>
          <a:p>
            <a:r>
              <a:rPr lang="en-US" sz="2800"/>
              <a:t>q = frequency of </a:t>
            </a:r>
            <a:r>
              <a:rPr lang="en-US" sz="2800" b="1"/>
              <a:t>B</a:t>
            </a:r>
            <a:endParaRPr lang="en-US" sz="2800"/>
          </a:p>
          <a:p>
            <a:r>
              <a:rPr lang="en-US" sz="2800"/>
              <a:t>p = (1-q) = frequency of </a:t>
            </a:r>
            <a:r>
              <a:rPr lang="en-US" sz="2800" b="1"/>
              <a:t>A</a:t>
            </a:r>
            <a:endParaRPr lang="en-US" sz="2800"/>
          </a:p>
        </p:txBody>
      </p:sp>
      <p:sp>
        <p:nvSpPr>
          <p:cNvPr id="52228" name="Text Box 5"/>
          <p:cNvSpPr txBox="1">
            <a:spLocks noChangeArrowheads="1"/>
          </p:cNvSpPr>
          <p:nvPr/>
        </p:nvSpPr>
        <p:spPr bwMode="auto">
          <a:xfrm>
            <a:off x="762000" y="4411663"/>
            <a:ext cx="3070225" cy="519112"/>
          </a:xfrm>
          <a:prstGeom prst="rect">
            <a:avLst/>
          </a:prstGeom>
          <a:noFill/>
          <a:ln w="25400">
            <a:noFill/>
            <a:miter lim="800000"/>
            <a:headEnd/>
            <a:tailEnd/>
          </a:ln>
        </p:spPr>
        <p:txBody>
          <a:bodyPr wrap="none">
            <a:prstTxWarp prst="textNoShape">
              <a:avLst/>
            </a:prstTxWarp>
            <a:spAutoFit/>
          </a:bodyPr>
          <a:lstStyle/>
          <a:p>
            <a:r>
              <a:rPr lang="en-US" sz="2800"/>
              <a:t>q(next generation)</a:t>
            </a:r>
          </a:p>
        </p:txBody>
      </p:sp>
      <p:sp>
        <p:nvSpPr>
          <p:cNvPr id="52229" name="Text Box 6"/>
          <p:cNvSpPr txBox="1">
            <a:spLocks noChangeArrowheads="1"/>
          </p:cNvSpPr>
          <p:nvPr/>
        </p:nvSpPr>
        <p:spPr bwMode="auto">
          <a:xfrm>
            <a:off x="955675" y="4992688"/>
            <a:ext cx="3663950" cy="519112"/>
          </a:xfrm>
          <a:prstGeom prst="rect">
            <a:avLst/>
          </a:prstGeom>
          <a:noFill/>
          <a:ln w="25400">
            <a:noFill/>
            <a:miter lim="800000"/>
            <a:headEnd/>
            <a:tailEnd/>
          </a:ln>
        </p:spPr>
        <p:txBody>
          <a:bodyPr wrap="none">
            <a:prstTxWarp prst="textNoShape">
              <a:avLst/>
            </a:prstTxWarp>
            <a:spAutoFit/>
          </a:bodyPr>
          <a:lstStyle/>
          <a:p>
            <a:r>
              <a:rPr lang="en-US" sz="2800"/>
              <a:t>= q(this generation) + </a:t>
            </a:r>
          </a:p>
        </p:txBody>
      </p:sp>
      <p:sp>
        <p:nvSpPr>
          <p:cNvPr id="52230" name="Text Box 7"/>
          <p:cNvSpPr txBox="1">
            <a:spLocks noChangeArrowheads="1"/>
          </p:cNvSpPr>
          <p:nvPr/>
        </p:nvSpPr>
        <p:spPr bwMode="auto">
          <a:xfrm>
            <a:off x="4724400" y="4724400"/>
            <a:ext cx="4038600" cy="519113"/>
          </a:xfrm>
          <a:prstGeom prst="rect">
            <a:avLst/>
          </a:prstGeom>
          <a:noFill/>
          <a:ln w="25400">
            <a:noFill/>
            <a:miter lim="800000"/>
            <a:headEnd/>
            <a:tailEnd/>
          </a:ln>
        </p:spPr>
        <p:txBody>
          <a:bodyPr>
            <a:prstTxWarp prst="textNoShape">
              <a:avLst/>
            </a:prstTxWarp>
            <a:spAutoFit/>
          </a:bodyPr>
          <a:lstStyle/>
          <a:p>
            <a:r>
              <a:rPr lang="en-US" sz="2800"/>
              <a:t>pq[ps</a:t>
            </a:r>
            <a:r>
              <a:rPr lang="en-US" sz="2800" baseline="-25000"/>
              <a:t>AB</a:t>
            </a:r>
            <a:r>
              <a:rPr lang="en-US" sz="2800"/>
              <a:t> + q(s</a:t>
            </a:r>
            <a:r>
              <a:rPr lang="en-US" sz="2800" baseline="-25000"/>
              <a:t>BB</a:t>
            </a:r>
            <a:r>
              <a:rPr lang="en-US" sz="2800"/>
              <a:t>-s</a:t>
            </a:r>
            <a:r>
              <a:rPr lang="en-US" sz="2800" baseline="-25000"/>
              <a:t>AB</a:t>
            </a:r>
            <a:r>
              <a:rPr lang="en-US" sz="2800"/>
              <a:t>)]</a:t>
            </a:r>
          </a:p>
        </p:txBody>
      </p:sp>
      <p:sp>
        <p:nvSpPr>
          <p:cNvPr id="52231" name="Text Box 8"/>
          <p:cNvSpPr txBox="1">
            <a:spLocks noChangeArrowheads="1"/>
          </p:cNvSpPr>
          <p:nvPr/>
        </p:nvSpPr>
        <p:spPr bwMode="auto">
          <a:xfrm>
            <a:off x="4511675" y="5259388"/>
            <a:ext cx="4540250" cy="519112"/>
          </a:xfrm>
          <a:prstGeom prst="rect">
            <a:avLst/>
          </a:prstGeom>
          <a:noFill/>
          <a:ln w="25400">
            <a:noFill/>
            <a:miter lim="800000"/>
            <a:headEnd/>
            <a:tailEnd/>
          </a:ln>
        </p:spPr>
        <p:txBody>
          <a:bodyPr wrap="none">
            <a:prstTxWarp prst="textNoShape">
              <a:avLst/>
            </a:prstTxWarp>
            <a:spAutoFit/>
          </a:bodyPr>
          <a:lstStyle/>
          <a:p>
            <a:r>
              <a:rPr lang="en-US" sz="2800"/>
              <a:t>p</a:t>
            </a:r>
            <a:r>
              <a:rPr lang="en-US" sz="2800" baseline="30000"/>
              <a:t>2</a:t>
            </a:r>
            <a:r>
              <a:rPr lang="en-US" sz="2800"/>
              <a:t> + 2pq(s</a:t>
            </a:r>
            <a:r>
              <a:rPr lang="en-US" sz="2800" baseline="-25000"/>
              <a:t>AB</a:t>
            </a:r>
            <a:r>
              <a:rPr lang="en-US" sz="2800"/>
              <a:t>+1) + q</a:t>
            </a:r>
            <a:r>
              <a:rPr lang="en-US" sz="2800" baseline="30000"/>
              <a:t>2</a:t>
            </a:r>
            <a:r>
              <a:rPr lang="en-US" sz="2800"/>
              <a:t>(s</a:t>
            </a:r>
            <a:r>
              <a:rPr lang="en-US" sz="2800" baseline="-25000"/>
              <a:t>BB</a:t>
            </a:r>
            <a:r>
              <a:rPr lang="en-US" sz="2800"/>
              <a:t>+1)</a:t>
            </a:r>
          </a:p>
        </p:txBody>
      </p:sp>
      <p:sp>
        <p:nvSpPr>
          <p:cNvPr id="52232" name="Line 9"/>
          <p:cNvSpPr>
            <a:spLocks noChangeShapeType="1"/>
          </p:cNvSpPr>
          <p:nvPr/>
        </p:nvSpPr>
        <p:spPr bwMode="auto">
          <a:xfrm>
            <a:off x="4587875" y="5267325"/>
            <a:ext cx="4038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2233" name="Text Box 10"/>
          <p:cNvSpPr txBox="1">
            <a:spLocks noChangeArrowheads="1"/>
          </p:cNvSpPr>
          <p:nvPr/>
        </p:nvSpPr>
        <p:spPr bwMode="auto">
          <a:xfrm>
            <a:off x="736600" y="3378200"/>
            <a:ext cx="7359650" cy="587375"/>
          </a:xfrm>
          <a:prstGeom prst="rect">
            <a:avLst/>
          </a:prstGeom>
          <a:noFill/>
          <a:ln w="25400">
            <a:noFill/>
            <a:miter lim="800000"/>
            <a:headEnd/>
            <a:tailEnd/>
          </a:ln>
        </p:spPr>
        <p:txBody>
          <a:bodyPr wrap="none">
            <a:prstTxWarp prst="textNoShape">
              <a:avLst/>
            </a:prstTxWarp>
            <a:spAutoFit/>
          </a:bodyPr>
          <a:lstStyle/>
          <a:p>
            <a:r>
              <a:rPr lang="en-US" sz="3200">
                <a:sym typeface="Symbol" charset="2"/>
              </a:rPr>
              <a:t></a:t>
            </a:r>
            <a:r>
              <a:rPr lang="en-US" sz="2800">
                <a:sym typeface="Symbol" charset="2"/>
              </a:rPr>
              <a:t> population:  differential equation for p, q</a:t>
            </a:r>
            <a:endParaRPr lang="en-US" sz="2800"/>
          </a:p>
        </p:txBody>
      </p:sp>
      <p:sp>
        <p:nvSpPr>
          <p:cNvPr id="52234" name="Text Box 11"/>
          <p:cNvSpPr txBox="1">
            <a:spLocks noChangeArrowheads="1"/>
          </p:cNvSpPr>
          <p:nvPr/>
        </p:nvSpPr>
        <p:spPr bwMode="auto">
          <a:xfrm>
            <a:off x="6921500" y="3124200"/>
            <a:ext cx="1066800" cy="585788"/>
          </a:xfrm>
          <a:prstGeom prst="rect">
            <a:avLst/>
          </a:prstGeom>
          <a:noFill/>
          <a:ln w="25400">
            <a:noFill/>
            <a:miter lim="800000"/>
            <a:headEnd/>
            <a:tailEnd/>
          </a:ln>
        </p:spPr>
        <p:txBody>
          <a:bodyPr>
            <a:prstTxWarp prst="textNoShape">
              <a:avLst/>
            </a:prstTxWarp>
            <a:spAutoFit/>
          </a:bodyPr>
          <a:lstStyle/>
          <a:p>
            <a:r>
              <a:rPr lang="en-US" sz="3200"/>
              <a:t>,   ,</a:t>
            </a:r>
            <a:endParaRPr lang="en-US" sz="280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ounded Rectangle 7"/>
          <p:cNvSpPr/>
          <p:nvPr/>
        </p:nvSpPr>
        <p:spPr>
          <a:xfrm>
            <a:off x="228600" y="1600200"/>
            <a:ext cx="8686800" cy="5105400"/>
          </a:xfrm>
          <a:prstGeom prst="roundRect">
            <a:avLst/>
          </a:prstGeom>
          <a:gradFill>
            <a:gsLst>
              <a:gs pos="0">
                <a:schemeClr val="tx1">
                  <a:lumMod val="75000"/>
                  <a:lumOff val="25000"/>
                  <a:alpha val="77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53252" name="Rectangle 2"/>
          <p:cNvSpPr>
            <a:spLocks noGrp="1" noChangeArrowheads="1"/>
          </p:cNvSpPr>
          <p:nvPr>
            <p:ph type="title"/>
          </p:nvPr>
        </p:nvSpPr>
        <p:spPr/>
        <p:txBody>
          <a:bodyPr/>
          <a:lstStyle/>
          <a:p>
            <a:r>
              <a:rPr lang="en-US"/>
              <a:t>Fixation of an Advantageous</a:t>
            </a:r>
            <a:br>
              <a:rPr lang="en-US"/>
            </a:br>
            <a:r>
              <a:rPr lang="en-US"/>
              <a:t>Recessive Allele (s=0.01)</a:t>
            </a:r>
          </a:p>
        </p:txBody>
      </p:sp>
      <p:graphicFrame>
        <p:nvGraphicFramePr>
          <p:cNvPr id="53250" name="Object 2"/>
          <p:cNvGraphicFramePr>
            <a:graphicFrameLocks noChangeAspect="1"/>
          </p:cNvGraphicFramePr>
          <p:nvPr/>
        </p:nvGraphicFramePr>
        <p:xfrm>
          <a:off x="838200" y="1981200"/>
          <a:ext cx="7315200" cy="4286250"/>
        </p:xfrm>
        <a:graphic>
          <a:graphicData uri="http://schemas.openxmlformats.org/presentationml/2006/ole">
            <p:oleObj spid="_x0000_s53250" name="Worksheet" r:id="rId3" imgW="9544507" imgH="7277405" progId="Excel.Sheet.8">
              <p:embed/>
            </p:oleObj>
          </a:graphicData>
        </a:graphic>
      </p:graphicFrame>
      <p:sp>
        <p:nvSpPr>
          <p:cNvPr id="53253" name="Text Box 4"/>
          <p:cNvSpPr txBox="1">
            <a:spLocks noChangeArrowheads="1"/>
          </p:cNvSpPr>
          <p:nvPr/>
        </p:nvSpPr>
        <p:spPr bwMode="auto">
          <a:xfrm rot="-5400000">
            <a:off x="-449262" y="3319462"/>
            <a:ext cx="2330450" cy="517525"/>
          </a:xfrm>
          <a:prstGeom prst="rect">
            <a:avLst/>
          </a:prstGeom>
          <a:noFill/>
          <a:ln w="9525">
            <a:noFill/>
            <a:miter lim="800000"/>
            <a:headEnd/>
            <a:tailEnd/>
          </a:ln>
        </p:spPr>
        <p:txBody>
          <a:bodyPr wrap="none">
            <a:prstTxWarp prst="textNoShape">
              <a:avLst/>
            </a:prstTxWarp>
            <a:spAutoFit/>
          </a:bodyPr>
          <a:lstStyle/>
          <a:p>
            <a:r>
              <a:rPr lang="en-US"/>
              <a:t>Frequency of B</a:t>
            </a:r>
          </a:p>
        </p:txBody>
      </p:sp>
      <p:sp>
        <p:nvSpPr>
          <p:cNvPr id="53254" name="Text Box 5"/>
          <p:cNvSpPr txBox="1">
            <a:spLocks noChangeArrowheads="1"/>
          </p:cNvSpPr>
          <p:nvPr/>
        </p:nvSpPr>
        <p:spPr bwMode="auto">
          <a:xfrm>
            <a:off x="4038600" y="6172200"/>
            <a:ext cx="1736725" cy="517525"/>
          </a:xfrm>
          <a:prstGeom prst="rect">
            <a:avLst/>
          </a:prstGeom>
          <a:noFill/>
          <a:ln w="9525">
            <a:noFill/>
            <a:miter lim="800000"/>
            <a:headEnd/>
            <a:tailEnd/>
          </a:ln>
        </p:spPr>
        <p:txBody>
          <a:bodyPr wrap="none">
            <a:prstTxWarp prst="textNoShape">
              <a:avLst/>
            </a:prstTxWarp>
            <a:spAutoFit/>
          </a:bodyPr>
          <a:lstStyle/>
          <a:p>
            <a:r>
              <a:rPr lang="en-US"/>
              <a:t>Generation</a:t>
            </a:r>
          </a:p>
        </p:txBody>
      </p:sp>
      <p:sp>
        <p:nvSpPr>
          <p:cNvPr id="53255" name="Text Box 6"/>
          <p:cNvSpPr txBox="1">
            <a:spLocks noChangeArrowheads="1"/>
          </p:cNvSpPr>
          <p:nvPr/>
        </p:nvSpPr>
        <p:spPr bwMode="auto">
          <a:xfrm>
            <a:off x="3336925" y="3089275"/>
            <a:ext cx="3903663" cy="517525"/>
          </a:xfrm>
          <a:prstGeom prst="rect">
            <a:avLst/>
          </a:prstGeom>
          <a:noFill/>
          <a:ln w="9525">
            <a:noFill/>
            <a:miter lim="800000"/>
            <a:headEnd/>
            <a:tailEnd/>
          </a:ln>
        </p:spPr>
        <p:txBody>
          <a:bodyPr wrap="none">
            <a:prstTxWarp prst="textNoShape">
              <a:avLst/>
            </a:prstTxWarp>
            <a:spAutoFit/>
          </a:bodyPr>
          <a:lstStyle/>
          <a:p>
            <a:r>
              <a:rPr lang="en-US"/>
              <a:t>Genotype	Fitness Value</a:t>
            </a:r>
          </a:p>
        </p:txBody>
      </p:sp>
      <p:sp>
        <p:nvSpPr>
          <p:cNvPr id="53256" name="Text Box 7"/>
          <p:cNvSpPr txBox="1">
            <a:spLocks noChangeArrowheads="1"/>
          </p:cNvSpPr>
          <p:nvPr/>
        </p:nvSpPr>
        <p:spPr bwMode="auto">
          <a:xfrm>
            <a:off x="3657600" y="3429000"/>
            <a:ext cx="4057650" cy="1368425"/>
          </a:xfrm>
          <a:prstGeom prst="rect">
            <a:avLst/>
          </a:prstGeom>
          <a:noFill/>
          <a:ln w="9525">
            <a:noFill/>
            <a:miter lim="800000"/>
            <a:headEnd/>
            <a:tailEnd/>
          </a:ln>
        </p:spPr>
        <p:txBody>
          <a:bodyPr wrap="none">
            <a:prstTxWarp prst="textNoShape">
              <a:avLst/>
            </a:prstTxWarp>
            <a:spAutoFit/>
          </a:bodyPr>
          <a:lstStyle/>
          <a:p>
            <a:r>
              <a:rPr lang="en-US"/>
              <a:t>AA	          1.0</a:t>
            </a:r>
          </a:p>
          <a:p>
            <a:r>
              <a:rPr lang="en-US"/>
              <a:t>AB	          1.0 (recessive)</a:t>
            </a:r>
          </a:p>
          <a:p>
            <a:r>
              <a:rPr lang="en-US"/>
              <a:t>BB	          1.01</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ounded Rectangle 7"/>
          <p:cNvSpPr/>
          <p:nvPr/>
        </p:nvSpPr>
        <p:spPr>
          <a:xfrm>
            <a:off x="228600" y="1371600"/>
            <a:ext cx="8686800" cy="5334000"/>
          </a:xfrm>
          <a:prstGeom prst="roundRect">
            <a:avLst/>
          </a:prstGeom>
          <a:gradFill>
            <a:gsLst>
              <a:gs pos="0">
                <a:schemeClr val="tx1">
                  <a:lumMod val="75000"/>
                  <a:lumOff val="25000"/>
                  <a:alpha val="77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graphicFrame>
        <p:nvGraphicFramePr>
          <p:cNvPr id="54274" name="Object 2"/>
          <p:cNvGraphicFramePr>
            <a:graphicFrameLocks noChangeAspect="1"/>
          </p:cNvGraphicFramePr>
          <p:nvPr/>
        </p:nvGraphicFramePr>
        <p:xfrm>
          <a:off x="914400" y="1752600"/>
          <a:ext cx="7315200" cy="4368800"/>
        </p:xfrm>
        <a:graphic>
          <a:graphicData uri="http://schemas.openxmlformats.org/presentationml/2006/ole">
            <p:oleObj spid="_x0000_s54274" name="Worksheet" r:id="rId4" imgW="9582607" imgH="7315505" progId="Excel.Sheet.8">
              <p:embed/>
            </p:oleObj>
          </a:graphicData>
        </a:graphic>
      </p:graphicFrame>
      <p:sp>
        <p:nvSpPr>
          <p:cNvPr id="54276" name="Rectangle 3"/>
          <p:cNvSpPr>
            <a:spLocks noGrp="1" noChangeArrowheads="1"/>
          </p:cNvSpPr>
          <p:nvPr>
            <p:ph type="title"/>
          </p:nvPr>
        </p:nvSpPr>
        <p:spPr>
          <a:xfrm>
            <a:off x="685800" y="228600"/>
            <a:ext cx="7696200" cy="1143000"/>
          </a:xfrm>
        </p:spPr>
        <p:txBody>
          <a:bodyPr/>
          <a:lstStyle/>
          <a:p>
            <a:r>
              <a:rPr lang="en-US" smtClean="0"/>
              <a:t>Equilibration of an Overdominant Allele</a:t>
            </a:r>
          </a:p>
        </p:txBody>
      </p:sp>
      <p:sp>
        <p:nvSpPr>
          <p:cNvPr id="54277" name="Text Box 4"/>
          <p:cNvSpPr txBox="1">
            <a:spLocks noChangeArrowheads="1"/>
          </p:cNvSpPr>
          <p:nvPr/>
        </p:nvSpPr>
        <p:spPr bwMode="auto">
          <a:xfrm rot="-5400000">
            <a:off x="-449262" y="3319462"/>
            <a:ext cx="2330450" cy="517525"/>
          </a:xfrm>
          <a:prstGeom prst="rect">
            <a:avLst/>
          </a:prstGeom>
          <a:noFill/>
          <a:ln w="9525">
            <a:noFill/>
            <a:miter lim="800000"/>
            <a:headEnd/>
            <a:tailEnd/>
          </a:ln>
        </p:spPr>
        <p:txBody>
          <a:bodyPr wrap="none">
            <a:prstTxWarp prst="textNoShape">
              <a:avLst/>
            </a:prstTxWarp>
            <a:spAutoFit/>
          </a:bodyPr>
          <a:lstStyle/>
          <a:p>
            <a:r>
              <a:rPr lang="en-US"/>
              <a:t>Frequency of B</a:t>
            </a:r>
          </a:p>
        </p:txBody>
      </p:sp>
      <p:sp>
        <p:nvSpPr>
          <p:cNvPr id="54278" name="Text Box 5"/>
          <p:cNvSpPr txBox="1">
            <a:spLocks noChangeArrowheads="1"/>
          </p:cNvSpPr>
          <p:nvPr/>
        </p:nvSpPr>
        <p:spPr bwMode="auto">
          <a:xfrm>
            <a:off x="4038600" y="6172200"/>
            <a:ext cx="1736725" cy="517525"/>
          </a:xfrm>
          <a:prstGeom prst="rect">
            <a:avLst/>
          </a:prstGeom>
          <a:noFill/>
          <a:ln w="9525">
            <a:noFill/>
            <a:miter lim="800000"/>
            <a:headEnd/>
            <a:tailEnd/>
          </a:ln>
        </p:spPr>
        <p:txBody>
          <a:bodyPr wrap="none">
            <a:prstTxWarp prst="textNoShape">
              <a:avLst/>
            </a:prstTxWarp>
            <a:spAutoFit/>
          </a:bodyPr>
          <a:lstStyle/>
          <a:p>
            <a:r>
              <a:rPr lang="en-US"/>
              <a:t>Generation</a:t>
            </a:r>
          </a:p>
        </p:txBody>
      </p:sp>
      <p:sp>
        <p:nvSpPr>
          <p:cNvPr id="54279" name="Text Box 6"/>
          <p:cNvSpPr txBox="1">
            <a:spLocks noChangeArrowheads="1"/>
          </p:cNvSpPr>
          <p:nvPr/>
        </p:nvSpPr>
        <p:spPr bwMode="auto">
          <a:xfrm>
            <a:off x="3962400" y="3810000"/>
            <a:ext cx="3903663" cy="517525"/>
          </a:xfrm>
          <a:prstGeom prst="rect">
            <a:avLst/>
          </a:prstGeom>
          <a:noFill/>
          <a:ln w="9525">
            <a:noFill/>
            <a:miter lim="800000"/>
            <a:headEnd/>
            <a:tailEnd/>
          </a:ln>
        </p:spPr>
        <p:txBody>
          <a:bodyPr wrap="none">
            <a:prstTxWarp prst="textNoShape">
              <a:avLst/>
            </a:prstTxWarp>
            <a:spAutoFit/>
          </a:bodyPr>
          <a:lstStyle/>
          <a:p>
            <a:r>
              <a:rPr lang="en-US"/>
              <a:t>Genotype	Fitness Value</a:t>
            </a:r>
          </a:p>
        </p:txBody>
      </p:sp>
      <p:sp>
        <p:nvSpPr>
          <p:cNvPr id="54280" name="Text Box 7"/>
          <p:cNvSpPr txBox="1">
            <a:spLocks noChangeArrowheads="1"/>
          </p:cNvSpPr>
          <p:nvPr/>
        </p:nvSpPr>
        <p:spPr bwMode="auto">
          <a:xfrm>
            <a:off x="4267200" y="4191000"/>
            <a:ext cx="3051175" cy="1368425"/>
          </a:xfrm>
          <a:prstGeom prst="rect">
            <a:avLst/>
          </a:prstGeom>
          <a:noFill/>
          <a:ln w="9525">
            <a:noFill/>
            <a:miter lim="800000"/>
            <a:headEnd/>
            <a:tailEnd/>
          </a:ln>
        </p:spPr>
        <p:txBody>
          <a:bodyPr wrap="none">
            <a:prstTxWarp prst="textNoShape">
              <a:avLst/>
            </a:prstTxWarp>
            <a:spAutoFit/>
          </a:bodyPr>
          <a:lstStyle/>
          <a:p>
            <a:r>
              <a:rPr lang="en-US"/>
              <a:t>AA	               1.0</a:t>
            </a:r>
          </a:p>
          <a:p>
            <a:r>
              <a:rPr lang="en-US"/>
              <a:t>AB	               1.02</a:t>
            </a:r>
          </a:p>
          <a:p>
            <a:r>
              <a:rPr lang="en-US"/>
              <a:t>BB	               1.01</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00025" y="0"/>
            <a:ext cx="7772400" cy="1143000"/>
          </a:xfrm>
        </p:spPr>
        <p:txBody>
          <a:bodyPr/>
          <a:lstStyle/>
          <a:p>
            <a:r>
              <a:rPr lang="en-US"/>
              <a:t>Probability of fixation =</a:t>
            </a:r>
          </a:p>
        </p:txBody>
      </p:sp>
      <p:grpSp>
        <p:nvGrpSpPr>
          <p:cNvPr id="56323" name="Group 3"/>
          <p:cNvGrpSpPr>
            <a:grpSpLocks/>
          </p:cNvGrpSpPr>
          <p:nvPr/>
        </p:nvGrpSpPr>
        <p:grpSpPr bwMode="auto">
          <a:xfrm>
            <a:off x="1524000" y="1265238"/>
            <a:ext cx="7107238" cy="4699000"/>
            <a:chOff x="2022" y="1404"/>
            <a:chExt cx="2096" cy="2099"/>
          </a:xfrm>
        </p:grpSpPr>
        <p:sp>
          <p:nvSpPr>
            <p:cNvPr id="56705" name="Rectangle 4"/>
            <p:cNvSpPr>
              <a:spLocks noChangeArrowheads="1"/>
            </p:cNvSpPr>
            <p:nvPr/>
          </p:nvSpPr>
          <p:spPr bwMode="auto">
            <a:xfrm>
              <a:off x="2046" y="1404"/>
              <a:ext cx="2071" cy="2075"/>
            </a:xfrm>
            <a:prstGeom prst="rect">
              <a:avLst/>
            </a:prstGeom>
            <a:solidFill>
              <a:schemeClr val="bg1"/>
            </a:solidFill>
            <a:ln w="25400">
              <a:solidFill>
                <a:schemeClr val="tx1"/>
              </a:solidFill>
              <a:miter lim="800000"/>
              <a:headEnd/>
              <a:tailEnd/>
            </a:ln>
          </p:spPr>
          <p:txBody>
            <a:bodyPr>
              <a:prstTxWarp prst="textNoShape">
                <a:avLst/>
              </a:prstTxWarp>
            </a:bodyPr>
            <a:lstStyle/>
            <a:p>
              <a:endParaRPr lang="en-US"/>
            </a:p>
          </p:txBody>
        </p:sp>
        <p:sp>
          <p:nvSpPr>
            <p:cNvPr id="56706" name="Rectangle 5"/>
            <p:cNvSpPr>
              <a:spLocks noChangeArrowheads="1"/>
            </p:cNvSpPr>
            <p:nvPr/>
          </p:nvSpPr>
          <p:spPr bwMode="auto">
            <a:xfrm>
              <a:off x="2046" y="1404"/>
              <a:ext cx="2071" cy="2075"/>
            </a:xfrm>
            <a:prstGeom prst="rect">
              <a:avLst/>
            </a:prstGeom>
            <a:noFill/>
            <a:ln w="25400">
              <a:solidFill>
                <a:schemeClr val="tx1"/>
              </a:solidFill>
              <a:miter lim="800000"/>
              <a:headEnd/>
              <a:tailEnd/>
            </a:ln>
          </p:spPr>
          <p:txBody>
            <a:bodyPr>
              <a:prstTxWarp prst="textNoShape">
                <a:avLst/>
              </a:prstTxWarp>
            </a:bodyPr>
            <a:lstStyle/>
            <a:p>
              <a:endParaRPr lang="en-US"/>
            </a:p>
          </p:txBody>
        </p:sp>
        <p:sp>
          <p:nvSpPr>
            <p:cNvPr id="56707" name="Line 6"/>
            <p:cNvSpPr>
              <a:spLocks noChangeShapeType="1"/>
            </p:cNvSpPr>
            <p:nvPr/>
          </p:nvSpPr>
          <p:spPr bwMode="auto">
            <a:xfrm>
              <a:off x="2046" y="1404"/>
              <a:ext cx="1" cy="2075"/>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08" name="Line 7"/>
            <p:cNvSpPr>
              <a:spLocks noChangeShapeType="1"/>
            </p:cNvSpPr>
            <p:nvPr/>
          </p:nvSpPr>
          <p:spPr bwMode="auto">
            <a:xfrm>
              <a:off x="2022" y="3479"/>
              <a:ext cx="24"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09" name="Line 8"/>
            <p:cNvSpPr>
              <a:spLocks noChangeShapeType="1"/>
            </p:cNvSpPr>
            <p:nvPr/>
          </p:nvSpPr>
          <p:spPr bwMode="auto">
            <a:xfrm>
              <a:off x="2022" y="3185"/>
              <a:ext cx="24"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10" name="Line 9"/>
            <p:cNvSpPr>
              <a:spLocks noChangeShapeType="1"/>
            </p:cNvSpPr>
            <p:nvPr/>
          </p:nvSpPr>
          <p:spPr bwMode="auto">
            <a:xfrm>
              <a:off x="2022" y="2884"/>
              <a:ext cx="24"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11" name="Line 10"/>
            <p:cNvSpPr>
              <a:spLocks noChangeShapeType="1"/>
            </p:cNvSpPr>
            <p:nvPr/>
          </p:nvSpPr>
          <p:spPr bwMode="auto">
            <a:xfrm>
              <a:off x="2022" y="2589"/>
              <a:ext cx="24"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12" name="Line 11"/>
            <p:cNvSpPr>
              <a:spLocks noChangeShapeType="1"/>
            </p:cNvSpPr>
            <p:nvPr/>
          </p:nvSpPr>
          <p:spPr bwMode="auto">
            <a:xfrm>
              <a:off x="2022" y="2295"/>
              <a:ext cx="24"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13" name="Line 12"/>
            <p:cNvSpPr>
              <a:spLocks noChangeShapeType="1"/>
            </p:cNvSpPr>
            <p:nvPr/>
          </p:nvSpPr>
          <p:spPr bwMode="auto">
            <a:xfrm>
              <a:off x="2022" y="2000"/>
              <a:ext cx="24"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14" name="Line 13"/>
            <p:cNvSpPr>
              <a:spLocks noChangeShapeType="1"/>
            </p:cNvSpPr>
            <p:nvPr/>
          </p:nvSpPr>
          <p:spPr bwMode="auto">
            <a:xfrm>
              <a:off x="2022" y="1699"/>
              <a:ext cx="24"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15" name="Line 14"/>
            <p:cNvSpPr>
              <a:spLocks noChangeShapeType="1"/>
            </p:cNvSpPr>
            <p:nvPr/>
          </p:nvSpPr>
          <p:spPr bwMode="auto">
            <a:xfrm>
              <a:off x="2022" y="1404"/>
              <a:ext cx="24"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16" name="Line 15"/>
            <p:cNvSpPr>
              <a:spLocks noChangeShapeType="1"/>
            </p:cNvSpPr>
            <p:nvPr/>
          </p:nvSpPr>
          <p:spPr bwMode="auto">
            <a:xfrm>
              <a:off x="2046" y="3479"/>
              <a:ext cx="2071"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17" name="Line 16"/>
            <p:cNvSpPr>
              <a:spLocks noChangeShapeType="1"/>
            </p:cNvSpPr>
            <p:nvPr/>
          </p:nvSpPr>
          <p:spPr bwMode="auto">
            <a:xfrm flipV="1">
              <a:off x="2046" y="3479"/>
              <a:ext cx="1" cy="24"/>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18" name="Line 17"/>
            <p:cNvSpPr>
              <a:spLocks noChangeShapeType="1"/>
            </p:cNvSpPr>
            <p:nvPr/>
          </p:nvSpPr>
          <p:spPr bwMode="auto">
            <a:xfrm flipV="1">
              <a:off x="2394" y="3479"/>
              <a:ext cx="1" cy="24"/>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19" name="Line 18"/>
            <p:cNvSpPr>
              <a:spLocks noChangeShapeType="1"/>
            </p:cNvSpPr>
            <p:nvPr/>
          </p:nvSpPr>
          <p:spPr bwMode="auto">
            <a:xfrm flipV="1">
              <a:off x="2736" y="3479"/>
              <a:ext cx="1" cy="24"/>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20" name="Line 19"/>
            <p:cNvSpPr>
              <a:spLocks noChangeShapeType="1"/>
            </p:cNvSpPr>
            <p:nvPr/>
          </p:nvSpPr>
          <p:spPr bwMode="auto">
            <a:xfrm flipV="1">
              <a:off x="3085" y="3479"/>
              <a:ext cx="1" cy="24"/>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21" name="Line 20"/>
            <p:cNvSpPr>
              <a:spLocks noChangeShapeType="1"/>
            </p:cNvSpPr>
            <p:nvPr/>
          </p:nvSpPr>
          <p:spPr bwMode="auto">
            <a:xfrm flipV="1">
              <a:off x="3427" y="3479"/>
              <a:ext cx="1" cy="24"/>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22" name="Line 21"/>
            <p:cNvSpPr>
              <a:spLocks noChangeShapeType="1"/>
            </p:cNvSpPr>
            <p:nvPr/>
          </p:nvSpPr>
          <p:spPr bwMode="auto">
            <a:xfrm flipV="1">
              <a:off x="3775" y="3479"/>
              <a:ext cx="1" cy="24"/>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23" name="Line 22"/>
            <p:cNvSpPr>
              <a:spLocks noChangeShapeType="1"/>
            </p:cNvSpPr>
            <p:nvPr/>
          </p:nvSpPr>
          <p:spPr bwMode="auto">
            <a:xfrm flipV="1">
              <a:off x="4117" y="3479"/>
              <a:ext cx="1" cy="24"/>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24" name="Line 23"/>
            <p:cNvSpPr>
              <a:spLocks noChangeShapeType="1"/>
            </p:cNvSpPr>
            <p:nvPr/>
          </p:nvSpPr>
          <p:spPr bwMode="auto">
            <a:xfrm>
              <a:off x="2046" y="160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25" name="Freeform 24"/>
            <p:cNvSpPr>
              <a:spLocks/>
            </p:cNvSpPr>
            <p:nvPr/>
          </p:nvSpPr>
          <p:spPr bwMode="auto">
            <a:xfrm>
              <a:off x="2058" y="160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26" name="Line 25"/>
            <p:cNvSpPr>
              <a:spLocks noChangeShapeType="1"/>
            </p:cNvSpPr>
            <p:nvPr/>
          </p:nvSpPr>
          <p:spPr bwMode="auto">
            <a:xfrm>
              <a:off x="2076" y="160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27" name="Line 26"/>
            <p:cNvSpPr>
              <a:spLocks noChangeShapeType="1"/>
            </p:cNvSpPr>
            <p:nvPr/>
          </p:nvSpPr>
          <p:spPr bwMode="auto">
            <a:xfrm>
              <a:off x="2088" y="160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28" name="Freeform 27"/>
            <p:cNvSpPr>
              <a:spLocks/>
            </p:cNvSpPr>
            <p:nvPr/>
          </p:nvSpPr>
          <p:spPr bwMode="auto">
            <a:xfrm>
              <a:off x="2100" y="160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29" name="Line 28"/>
            <p:cNvSpPr>
              <a:spLocks noChangeShapeType="1"/>
            </p:cNvSpPr>
            <p:nvPr/>
          </p:nvSpPr>
          <p:spPr bwMode="auto">
            <a:xfrm>
              <a:off x="2118" y="160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30" name="Line 29"/>
            <p:cNvSpPr>
              <a:spLocks noChangeShapeType="1"/>
            </p:cNvSpPr>
            <p:nvPr/>
          </p:nvSpPr>
          <p:spPr bwMode="auto">
            <a:xfrm>
              <a:off x="2130" y="160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31" name="Line 30"/>
            <p:cNvSpPr>
              <a:spLocks noChangeShapeType="1"/>
            </p:cNvSpPr>
            <p:nvPr/>
          </p:nvSpPr>
          <p:spPr bwMode="auto">
            <a:xfrm>
              <a:off x="2142" y="160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32" name="Freeform 31"/>
            <p:cNvSpPr>
              <a:spLocks/>
            </p:cNvSpPr>
            <p:nvPr/>
          </p:nvSpPr>
          <p:spPr bwMode="auto">
            <a:xfrm>
              <a:off x="2154" y="160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33" name="Line 32"/>
            <p:cNvSpPr>
              <a:spLocks noChangeShapeType="1"/>
            </p:cNvSpPr>
            <p:nvPr/>
          </p:nvSpPr>
          <p:spPr bwMode="auto">
            <a:xfrm>
              <a:off x="2172" y="160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34" name="Line 33"/>
            <p:cNvSpPr>
              <a:spLocks noChangeShapeType="1"/>
            </p:cNvSpPr>
            <p:nvPr/>
          </p:nvSpPr>
          <p:spPr bwMode="auto">
            <a:xfrm>
              <a:off x="2184" y="160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35" name="Freeform 34"/>
            <p:cNvSpPr>
              <a:spLocks/>
            </p:cNvSpPr>
            <p:nvPr/>
          </p:nvSpPr>
          <p:spPr bwMode="auto">
            <a:xfrm>
              <a:off x="2196" y="160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36" name="Line 35"/>
            <p:cNvSpPr>
              <a:spLocks noChangeShapeType="1"/>
            </p:cNvSpPr>
            <p:nvPr/>
          </p:nvSpPr>
          <p:spPr bwMode="auto">
            <a:xfrm>
              <a:off x="2214" y="160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37" name="Line 36"/>
            <p:cNvSpPr>
              <a:spLocks noChangeShapeType="1"/>
            </p:cNvSpPr>
            <p:nvPr/>
          </p:nvSpPr>
          <p:spPr bwMode="auto">
            <a:xfrm>
              <a:off x="2226" y="160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38" name="Freeform 37"/>
            <p:cNvSpPr>
              <a:spLocks/>
            </p:cNvSpPr>
            <p:nvPr/>
          </p:nvSpPr>
          <p:spPr bwMode="auto">
            <a:xfrm>
              <a:off x="2238" y="160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39" name="Freeform 38"/>
            <p:cNvSpPr>
              <a:spLocks/>
            </p:cNvSpPr>
            <p:nvPr/>
          </p:nvSpPr>
          <p:spPr bwMode="auto">
            <a:xfrm>
              <a:off x="2256" y="1603"/>
              <a:ext cx="12" cy="6"/>
            </a:xfrm>
            <a:custGeom>
              <a:avLst/>
              <a:gdLst>
                <a:gd name="T0" fmla="*/ 0 w 12"/>
                <a:gd name="T1" fmla="*/ 6 h 6"/>
                <a:gd name="T2" fmla="*/ 6 w 12"/>
                <a:gd name="T3" fmla="*/ 0 h 6"/>
                <a:gd name="T4" fmla="*/ 12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chemeClr val="tx1"/>
              </a:solidFill>
              <a:round/>
              <a:headEnd/>
              <a:tailEnd/>
            </a:ln>
          </p:spPr>
          <p:txBody>
            <a:bodyPr>
              <a:prstTxWarp prst="textNoShape">
                <a:avLst/>
              </a:prstTxWarp>
            </a:bodyPr>
            <a:lstStyle/>
            <a:p>
              <a:endParaRPr lang="en-US"/>
            </a:p>
          </p:txBody>
        </p:sp>
        <p:sp>
          <p:nvSpPr>
            <p:cNvPr id="56740" name="Line 39"/>
            <p:cNvSpPr>
              <a:spLocks noChangeShapeType="1"/>
            </p:cNvSpPr>
            <p:nvPr/>
          </p:nvSpPr>
          <p:spPr bwMode="auto">
            <a:xfrm>
              <a:off x="2268"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41" name="Line 40"/>
            <p:cNvSpPr>
              <a:spLocks noChangeShapeType="1"/>
            </p:cNvSpPr>
            <p:nvPr/>
          </p:nvSpPr>
          <p:spPr bwMode="auto">
            <a:xfrm>
              <a:off x="2280"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42" name="Freeform 41"/>
            <p:cNvSpPr>
              <a:spLocks/>
            </p:cNvSpPr>
            <p:nvPr/>
          </p:nvSpPr>
          <p:spPr bwMode="auto">
            <a:xfrm>
              <a:off x="2292" y="1603"/>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43" name="Line 42"/>
            <p:cNvSpPr>
              <a:spLocks noChangeShapeType="1"/>
            </p:cNvSpPr>
            <p:nvPr/>
          </p:nvSpPr>
          <p:spPr bwMode="auto">
            <a:xfrm>
              <a:off x="2310"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44" name="Line 43"/>
            <p:cNvSpPr>
              <a:spLocks noChangeShapeType="1"/>
            </p:cNvSpPr>
            <p:nvPr/>
          </p:nvSpPr>
          <p:spPr bwMode="auto">
            <a:xfrm>
              <a:off x="2322"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45" name="Freeform 44"/>
            <p:cNvSpPr>
              <a:spLocks/>
            </p:cNvSpPr>
            <p:nvPr/>
          </p:nvSpPr>
          <p:spPr bwMode="auto">
            <a:xfrm>
              <a:off x="2334" y="1603"/>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46" name="Line 45"/>
            <p:cNvSpPr>
              <a:spLocks noChangeShapeType="1"/>
            </p:cNvSpPr>
            <p:nvPr/>
          </p:nvSpPr>
          <p:spPr bwMode="auto">
            <a:xfrm>
              <a:off x="2352"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47" name="Line 46"/>
            <p:cNvSpPr>
              <a:spLocks noChangeShapeType="1"/>
            </p:cNvSpPr>
            <p:nvPr/>
          </p:nvSpPr>
          <p:spPr bwMode="auto">
            <a:xfrm>
              <a:off x="2364"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48" name="Freeform 47"/>
            <p:cNvSpPr>
              <a:spLocks/>
            </p:cNvSpPr>
            <p:nvPr/>
          </p:nvSpPr>
          <p:spPr bwMode="auto">
            <a:xfrm>
              <a:off x="2376" y="1603"/>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49" name="Line 48"/>
            <p:cNvSpPr>
              <a:spLocks noChangeShapeType="1"/>
            </p:cNvSpPr>
            <p:nvPr/>
          </p:nvSpPr>
          <p:spPr bwMode="auto">
            <a:xfrm>
              <a:off x="2394"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50" name="Line 49"/>
            <p:cNvSpPr>
              <a:spLocks noChangeShapeType="1"/>
            </p:cNvSpPr>
            <p:nvPr/>
          </p:nvSpPr>
          <p:spPr bwMode="auto">
            <a:xfrm>
              <a:off x="2406"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51" name="Line 50"/>
            <p:cNvSpPr>
              <a:spLocks noChangeShapeType="1"/>
            </p:cNvSpPr>
            <p:nvPr/>
          </p:nvSpPr>
          <p:spPr bwMode="auto">
            <a:xfrm>
              <a:off x="2418"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52" name="Freeform 51"/>
            <p:cNvSpPr>
              <a:spLocks/>
            </p:cNvSpPr>
            <p:nvPr/>
          </p:nvSpPr>
          <p:spPr bwMode="auto">
            <a:xfrm>
              <a:off x="2430" y="1603"/>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53" name="Line 52"/>
            <p:cNvSpPr>
              <a:spLocks noChangeShapeType="1"/>
            </p:cNvSpPr>
            <p:nvPr/>
          </p:nvSpPr>
          <p:spPr bwMode="auto">
            <a:xfrm>
              <a:off x="2448"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54" name="Line 53"/>
            <p:cNvSpPr>
              <a:spLocks noChangeShapeType="1"/>
            </p:cNvSpPr>
            <p:nvPr/>
          </p:nvSpPr>
          <p:spPr bwMode="auto">
            <a:xfrm>
              <a:off x="2460"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55" name="Freeform 54"/>
            <p:cNvSpPr>
              <a:spLocks/>
            </p:cNvSpPr>
            <p:nvPr/>
          </p:nvSpPr>
          <p:spPr bwMode="auto">
            <a:xfrm>
              <a:off x="2472" y="1603"/>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56" name="Line 55"/>
            <p:cNvSpPr>
              <a:spLocks noChangeShapeType="1"/>
            </p:cNvSpPr>
            <p:nvPr/>
          </p:nvSpPr>
          <p:spPr bwMode="auto">
            <a:xfrm>
              <a:off x="2490"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57" name="Line 56"/>
            <p:cNvSpPr>
              <a:spLocks noChangeShapeType="1"/>
            </p:cNvSpPr>
            <p:nvPr/>
          </p:nvSpPr>
          <p:spPr bwMode="auto">
            <a:xfrm>
              <a:off x="2502"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58" name="Freeform 57"/>
            <p:cNvSpPr>
              <a:spLocks/>
            </p:cNvSpPr>
            <p:nvPr/>
          </p:nvSpPr>
          <p:spPr bwMode="auto">
            <a:xfrm>
              <a:off x="2514" y="1603"/>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59" name="Line 58"/>
            <p:cNvSpPr>
              <a:spLocks noChangeShapeType="1"/>
            </p:cNvSpPr>
            <p:nvPr/>
          </p:nvSpPr>
          <p:spPr bwMode="auto">
            <a:xfrm>
              <a:off x="2532"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60" name="Line 59"/>
            <p:cNvSpPr>
              <a:spLocks noChangeShapeType="1"/>
            </p:cNvSpPr>
            <p:nvPr/>
          </p:nvSpPr>
          <p:spPr bwMode="auto">
            <a:xfrm>
              <a:off x="2544"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61" name="Line 60"/>
            <p:cNvSpPr>
              <a:spLocks noChangeShapeType="1"/>
            </p:cNvSpPr>
            <p:nvPr/>
          </p:nvSpPr>
          <p:spPr bwMode="auto">
            <a:xfrm>
              <a:off x="2556" y="160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62" name="Freeform 61"/>
            <p:cNvSpPr>
              <a:spLocks/>
            </p:cNvSpPr>
            <p:nvPr/>
          </p:nvSpPr>
          <p:spPr bwMode="auto">
            <a:xfrm>
              <a:off x="2568" y="1603"/>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63" name="Freeform 62"/>
            <p:cNvSpPr>
              <a:spLocks/>
            </p:cNvSpPr>
            <p:nvPr/>
          </p:nvSpPr>
          <p:spPr bwMode="auto">
            <a:xfrm>
              <a:off x="2586" y="1597"/>
              <a:ext cx="12" cy="6"/>
            </a:xfrm>
            <a:custGeom>
              <a:avLst/>
              <a:gdLst>
                <a:gd name="T0" fmla="*/ 0 w 12"/>
                <a:gd name="T1" fmla="*/ 6 h 6"/>
                <a:gd name="T2" fmla="*/ 6 w 12"/>
                <a:gd name="T3" fmla="*/ 0 h 6"/>
                <a:gd name="T4" fmla="*/ 12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chemeClr val="tx1"/>
              </a:solidFill>
              <a:round/>
              <a:headEnd/>
              <a:tailEnd/>
            </a:ln>
          </p:spPr>
          <p:txBody>
            <a:bodyPr>
              <a:prstTxWarp prst="textNoShape">
                <a:avLst/>
              </a:prstTxWarp>
            </a:bodyPr>
            <a:lstStyle/>
            <a:p>
              <a:endParaRPr lang="en-US"/>
            </a:p>
          </p:txBody>
        </p:sp>
        <p:sp>
          <p:nvSpPr>
            <p:cNvPr id="56764" name="Line 63"/>
            <p:cNvSpPr>
              <a:spLocks noChangeShapeType="1"/>
            </p:cNvSpPr>
            <p:nvPr/>
          </p:nvSpPr>
          <p:spPr bwMode="auto">
            <a:xfrm>
              <a:off x="2598"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65" name="Freeform 64"/>
            <p:cNvSpPr>
              <a:spLocks/>
            </p:cNvSpPr>
            <p:nvPr/>
          </p:nvSpPr>
          <p:spPr bwMode="auto">
            <a:xfrm>
              <a:off x="2610" y="1597"/>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66" name="Line 65"/>
            <p:cNvSpPr>
              <a:spLocks noChangeShapeType="1"/>
            </p:cNvSpPr>
            <p:nvPr/>
          </p:nvSpPr>
          <p:spPr bwMode="auto">
            <a:xfrm>
              <a:off x="2628"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67" name="Line 66"/>
            <p:cNvSpPr>
              <a:spLocks noChangeShapeType="1"/>
            </p:cNvSpPr>
            <p:nvPr/>
          </p:nvSpPr>
          <p:spPr bwMode="auto">
            <a:xfrm>
              <a:off x="2640"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68" name="Freeform 67"/>
            <p:cNvSpPr>
              <a:spLocks/>
            </p:cNvSpPr>
            <p:nvPr/>
          </p:nvSpPr>
          <p:spPr bwMode="auto">
            <a:xfrm>
              <a:off x="2652" y="1597"/>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69" name="Line 68"/>
            <p:cNvSpPr>
              <a:spLocks noChangeShapeType="1"/>
            </p:cNvSpPr>
            <p:nvPr/>
          </p:nvSpPr>
          <p:spPr bwMode="auto">
            <a:xfrm>
              <a:off x="2670"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70" name="Line 69"/>
            <p:cNvSpPr>
              <a:spLocks noChangeShapeType="1"/>
            </p:cNvSpPr>
            <p:nvPr/>
          </p:nvSpPr>
          <p:spPr bwMode="auto">
            <a:xfrm>
              <a:off x="2682"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71" name="Line 70"/>
            <p:cNvSpPr>
              <a:spLocks noChangeShapeType="1"/>
            </p:cNvSpPr>
            <p:nvPr/>
          </p:nvSpPr>
          <p:spPr bwMode="auto">
            <a:xfrm>
              <a:off x="2694"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72" name="Line 71"/>
            <p:cNvSpPr>
              <a:spLocks noChangeShapeType="1"/>
            </p:cNvSpPr>
            <p:nvPr/>
          </p:nvSpPr>
          <p:spPr bwMode="auto">
            <a:xfrm>
              <a:off x="2706" y="1597"/>
              <a:ext cx="18"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73" name="Freeform 72"/>
            <p:cNvSpPr>
              <a:spLocks/>
            </p:cNvSpPr>
            <p:nvPr/>
          </p:nvSpPr>
          <p:spPr bwMode="auto">
            <a:xfrm>
              <a:off x="2724" y="1597"/>
              <a:ext cx="24" cy="1"/>
            </a:xfrm>
            <a:custGeom>
              <a:avLst/>
              <a:gdLst>
                <a:gd name="T0" fmla="*/ 0 w 24"/>
                <a:gd name="T1" fmla="*/ 0 h 1"/>
                <a:gd name="T2" fmla="*/ 12 w 24"/>
                <a:gd name="T3" fmla="*/ 0 h 1"/>
                <a:gd name="T4" fmla="*/ 2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12" y="0"/>
                  </a:lnTo>
                  <a:lnTo>
                    <a:pt x="24" y="0"/>
                  </a:lnTo>
                </a:path>
              </a:pathLst>
            </a:custGeom>
            <a:noFill/>
            <a:ln w="25400">
              <a:solidFill>
                <a:schemeClr val="tx1"/>
              </a:solidFill>
              <a:round/>
              <a:headEnd/>
              <a:tailEnd/>
            </a:ln>
          </p:spPr>
          <p:txBody>
            <a:bodyPr>
              <a:prstTxWarp prst="textNoShape">
                <a:avLst/>
              </a:prstTxWarp>
            </a:bodyPr>
            <a:lstStyle/>
            <a:p>
              <a:endParaRPr lang="en-US"/>
            </a:p>
          </p:txBody>
        </p:sp>
        <p:sp>
          <p:nvSpPr>
            <p:cNvPr id="56774" name="Line 73"/>
            <p:cNvSpPr>
              <a:spLocks noChangeShapeType="1"/>
            </p:cNvSpPr>
            <p:nvPr/>
          </p:nvSpPr>
          <p:spPr bwMode="auto">
            <a:xfrm>
              <a:off x="2748" y="1597"/>
              <a:ext cx="18"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75" name="Line 74"/>
            <p:cNvSpPr>
              <a:spLocks noChangeShapeType="1"/>
            </p:cNvSpPr>
            <p:nvPr/>
          </p:nvSpPr>
          <p:spPr bwMode="auto">
            <a:xfrm>
              <a:off x="2766"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76" name="Line 75"/>
            <p:cNvSpPr>
              <a:spLocks noChangeShapeType="1"/>
            </p:cNvSpPr>
            <p:nvPr/>
          </p:nvSpPr>
          <p:spPr bwMode="auto">
            <a:xfrm>
              <a:off x="2778"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77" name="Line 76"/>
            <p:cNvSpPr>
              <a:spLocks noChangeShapeType="1"/>
            </p:cNvSpPr>
            <p:nvPr/>
          </p:nvSpPr>
          <p:spPr bwMode="auto">
            <a:xfrm>
              <a:off x="2790"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78" name="Freeform 77"/>
            <p:cNvSpPr>
              <a:spLocks/>
            </p:cNvSpPr>
            <p:nvPr/>
          </p:nvSpPr>
          <p:spPr bwMode="auto">
            <a:xfrm>
              <a:off x="2802" y="1597"/>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79" name="Line 78"/>
            <p:cNvSpPr>
              <a:spLocks noChangeShapeType="1"/>
            </p:cNvSpPr>
            <p:nvPr/>
          </p:nvSpPr>
          <p:spPr bwMode="auto">
            <a:xfrm>
              <a:off x="2820"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80" name="Line 79"/>
            <p:cNvSpPr>
              <a:spLocks noChangeShapeType="1"/>
            </p:cNvSpPr>
            <p:nvPr/>
          </p:nvSpPr>
          <p:spPr bwMode="auto">
            <a:xfrm>
              <a:off x="2832"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81" name="Freeform 80"/>
            <p:cNvSpPr>
              <a:spLocks/>
            </p:cNvSpPr>
            <p:nvPr/>
          </p:nvSpPr>
          <p:spPr bwMode="auto">
            <a:xfrm>
              <a:off x="2844" y="1597"/>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82" name="Line 81"/>
            <p:cNvSpPr>
              <a:spLocks noChangeShapeType="1"/>
            </p:cNvSpPr>
            <p:nvPr/>
          </p:nvSpPr>
          <p:spPr bwMode="auto">
            <a:xfrm>
              <a:off x="2862"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83" name="Line 82"/>
            <p:cNvSpPr>
              <a:spLocks noChangeShapeType="1"/>
            </p:cNvSpPr>
            <p:nvPr/>
          </p:nvSpPr>
          <p:spPr bwMode="auto">
            <a:xfrm>
              <a:off x="2874"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84" name="Freeform 83"/>
            <p:cNvSpPr>
              <a:spLocks/>
            </p:cNvSpPr>
            <p:nvPr/>
          </p:nvSpPr>
          <p:spPr bwMode="auto">
            <a:xfrm>
              <a:off x="2886" y="1597"/>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85" name="Line 84"/>
            <p:cNvSpPr>
              <a:spLocks noChangeShapeType="1"/>
            </p:cNvSpPr>
            <p:nvPr/>
          </p:nvSpPr>
          <p:spPr bwMode="auto">
            <a:xfrm>
              <a:off x="2904" y="1597"/>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86" name="Freeform 85"/>
            <p:cNvSpPr>
              <a:spLocks/>
            </p:cNvSpPr>
            <p:nvPr/>
          </p:nvSpPr>
          <p:spPr bwMode="auto">
            <a:xfrm>
              <a:off x="2916" y="1591"/>
              <a:ext cx="12" cy="6"/>
            </a:xfrm>
            <a:custGeom>
              <a:avLst/>
              <a:gdLst>
                <a:gd name="T0" fmla="*/ 0 w 12"/>
                <a:gd name="T1" fmla="*/ 6 h 6"/>
                <a:gd name="T2" fmla="*/ 6 w 12"/>
                <a:gd name="T3" fmla="*/ 0 h 6"/>
                <a:gd name="T4" fmla="*/ 12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chemeClr val="tx1"/>
              </a:solidFill>
              <a:round/>
              <a:headEnd/>
              <a:tailEnd/>
            </a:ln>
          </p:spPr>
          <p:txBody>
            <a:bodyPr>
              <a:prstTxWarp prst="textNoShape">
                <a:avLst/>
              </a:prstTxWarp>
            </a:bodyPr>
            <a:lstStyle/>
            <a:p>
              <a:endParaRPr lang="en-US"/>
            </a:p>
          </p:txBody>
        </p:sp>
        <p:sp>
          <p:nvSpPr>
            <p:cNvPr id="56787" name="Freeform 86"/>
            <p:cNvSpPr>
              <a:spLocks/>
            </p:cNvSpPr>
            <p:nvPr/>
          </p:nvSpPr>
          <p:spPr bwMode="auto">
            <a:xfrm>
              <a:off x="2928" y="1591"/>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88" name="Line 87"/>
            <p:cNvSpPr>
              <a:spLocks noChangeShapeType="1"/>
            </p:cNvSpPr>
            <p:nvPr/>
          </p:nvSpPr>
          <p:spPr bwMode="auto">
            <a:xfrm>
              <a:off x="2946"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89" name="Line 88"/>
            <p:cNvSpPr>
              <a:spLocks noChangeShapeType="1"/>
            </p:cNvSpPr>
            <p:nvPr/>
          </p:nvSpPr>
          <p:spPr bwMode="auto">
            <a:xfrm>
              <a:off x="2958"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90" name="Line 89"/>
            <p:cNvSpPr>
              <a:spLocks noChangeShapeType="1"/>
            </p:cNvSpPr>
            <p:nvPr/>
          </p:nvSpPr>
          <p:spPr bwMode="auto">
            <a:xfrm>
              <a:off x="2970" y="1591"/>
              <a:ext cx="13"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91" name="Freeform 90"/>
            <p:cNvSpPr>
              <a:spLocks/>
            </p:cNvSpPr>
            <p:nvPr/>
          </p:nvSpPr>
          <p:spPr bwMode="auto">
            <a:xfrm>
              <a:off x="2983" y="1591"/>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92" name="Line 91"/>
            <p:cNvSpPr>
              <a:spLocks noChangeShapeType="1"/>
            </p:cNvSpPr>
            <p:nvPr/>
          </p:nvSpPr>
          <p:spPr bwMode="auto">
            <a:xfrm>
              <a:off x="3001"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93" name="Line 92"/>
            <p:cNvSpPr>
              <a:spLocks noChangeShapeType="1"/>
            </p:cNvSpPr>
            <p:nvPr/>
          </p:nvSpPr>
          <p:spPr bwMode="auto">
            <a:xfrm>
              <a:off x="3013"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94" name="Freeform 93"/>
            <p:cNvSpPr>
              <a:spLocks/>
            </p:cNvSpPr>
            <p:nvPr/>
          </p:nvSpPr>
          <p:spPr bwMode="auto">
            <a:xfrm>
              <a:off x="3025" y="1591"/>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95" name="Line 94"/>
            <p:cNvSpPr>
              <a:spLocks noChangeShapeType="1"/>
            </p:cNvSpPr>
            <p:nvPr/>
          </p:nvSpPr>
          <p:spPr bwMode="auto">
            <a:xfrm>
              <a:off x="3043"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96" name="Line 95"/>
            <p:cNvSpPr>
              <a:spLocks noChangeShapeType="1"/>
            </p:cNvSpPr>
            <p:nvPr/>
          </p:nvSpPr>
          <p:spPr bwMode="auto">
            <a:xfrm>
              <a:off x="3055"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97" name="Freeform 96"/>
            <p:cNvSpPr>
              <a:spLocks/>
            </p:cNvSpPr>
            <p:nvPr/>
          </p:nvSpPr>
          <p:spPr bwMode="auto">
            <a:xfrm>
              <a:off x="3067" y="1591"/>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798" name="Line 97"/>
            <p:cNvSpPr>
              <a:spLocks noChangeShapeType="1"/>
            </p:cNvSpPr>
            <p:nvPr/>
          </p:nvSpPr>
          <p:spPr bwMode="auto">
            <a:xfrm>
              <a:off x="3085"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799" name="Line 98"/>
            <p:cNvSpPr>
              <a:spLocks noChangeShapeType="1"/>
            </p:cNvSpPr>
            <p:nvPr/>
          </p:nvSpPr>
          <p:spPr bwMode="auto">
            <a:xfrm>
              <a:off x="3097"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00" name="Line 99"/>
            <p:cNvSpPr>
              <a:spLocks noChangeShapeType="1"/>
            </p:cNvSpPr>
            <p:nvPr/>
          </p:nvSpPr>
          <p:spPr bwMode="auto">
            <a:xfrm>
              <a:off x="3109"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01" name="Freeform 100"/>
            <p:cNvSpPr>
              <a:spLocks/>
            </p:cNvSpPr>
            <p:nvPr/>
          </p:nvSpPr>
          <p:spPr bwMode="auto">
            <a:xfrm>
              <a:off x="3121" y="1591"/>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02" name="Line 101"/>
            <p:cNvSpPr>
              <a:spLocks noChangeShapeType="1"/>
            </p:cNvSpPr>
            <p:nvPr/>
          </p:nvSpPr>
          <p:spPr bwMode="auto">
            <a:xfrm>
              <a:off x="3139"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03" name="Line 102"/>
            <p:cNvSpPr>
              <a:spLocks noChangeShapeType="1"/>
            </p:cNvSpPr>
            <p:nvPr/>
          </p:nvSpPr>
          <p:spPr bwMode="auto">
            <a:xfrm>
              <a:off x="3151"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04" name="Freeform 103"/>
            <p:cNvSpPr>
              <a:spLocks/>
            </p:cNvSpPr>
            <p:nvPr/>
          </p:nvSpPr>
          <p:spPr bwMode="auto">
            <a:xfrm>
              <a:off x="3163" y="1591"/>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05" name="Line 104"/>
            <p:cNvSpPr>
              <a:spLocks noChangeShapeType="1"/>
            </p:cNvSpPr>
            <p:nvPr/>
          </p:nvSpPr>
          <p:spPr bwMode="auto">
            <a:xfrm>
              <a:off x="3181"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06" name="Line 105"/>
            <p:cNvSpPr>
              <a:spLocks noChangeShapeType="1"/>
            </p:cNvSpPr>
            <p:nvPr/>
          </p:nvSpPr>
          <p:spPr bwMode="auto">
            <a:xfrm>
              <a:off x="3193"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07" name="Freeform 106"/>
            <p:cNvSpPr>
              <a:spLocks/>
            </p:cNvSpPr>
            <p:nvPr/>
          </p:nvSpPr>
          <p:spPr bwMode="auto">
            <a:xfrm>
              <a:off x="3205" y="1591"/>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08" name="Line 107"/>
            <p:cNvSpPr>
              <a:spLocks noChangeShapeType="1"/>
            </p:cNvSpPr>
            <p:nvPr/>
          </p:nvSpPr>
          <p:spPr bwMode="auto">
            <a:xfrm>
              <a:off x="3223"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09" name="Line 108"/>
            <p:cNvSpPr>
              <a:spLocks noChangeShapeType="1"/>
            </p:cNvSpPr>
            <p:nvPr/>
          </p:nvSpPr>
          <p:spPr bwMode="auto">
            <a:xfrm>
              <a:off x="3235"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10" name="Line 109"/>
            <p:cNvSpPr>
              <a:spLocks noChangeShapeType="1"/>
            </p:cNvSpPr>
            <p:nvPr/>
          </p:nvSpPr>
          <p:spPr bwMode="auto">
            <a:xfrm>
              <a:off x="3247" y="159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11" name="Freeform 110"/>
            <p:cNvSpPr>
              <a:spLocks/>
            </p:cNvSpPr>
            <p:nvPr/>
          </p:nvSpPr>
          <p:spPr bwMode="auto">
            <a:xfrm>
              <a:off x="3259" y="1591"/>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12" name="Freeform 111"/>
            <p:cNvSpPr>
              <a:spLocks/>
            </p:cNvSpPr>
            <p:nvPr/>
          </p:nvSpPr>
          <p:spPr bwMode="auto">
            <a:xfrm>
              <a:off x="3277" y="1585"/>
              <a:ext cx="12" cy="6"/>
            </a:xfrm>
            <a:custGeom>
              <a:avLst/>
              <a:gdLst>
                <a:gd name="T0" fmla="*/ 0 w 12"/>
                <a:gd name="T1" fmla="*/ 6 h 6"/>
                <a:gd name="T2" fmla="*/ 6 w 12"/>
                <a:gd name="T3" fmla="*/ 0 h 6"/>
                <a:gd name="T4" fmla="*/ 12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chemeClr val="tx1"/>
              </a:solidFill>
              <a:round/>
              <a:headEnd/>
              <a:tailEnd/>
            </a:ln>
          </p:spPr>
          <p:txBody>
            <a:bodyPr>
              <a:prstTxWarp prst="textNoShape">
                <a:avLst/>
              </a:prstTxWarp>
            </a:bodyPr>
            <a:lstStyle/>
            <a:p>
              <a:endParaRPr lang="en-US"/>
            </a:p>
          </p:txBody>
        </p:sp>
        <p:sp>
          <p:nvSpPr>
            <p:cNvPr id="56813" name="Line 112"/>
            <p:cNvSpPr>
              <a:spLocks noChangeShapeType="1"/>
            </p:cNvSpPr>
            <p:nvPr/>
          </p:nvSpPr>
          <p:spPr bwMode="auto">
            <a:xfrm>
              <a:off x="3289"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14" name="Freeform 113"/>
            <p:cNvSpPr>
              <a:spLocks/>
            </p:cNvSpPr>
            <p:nvPr/>
          </p:nvSpPr>
          <p:spPr bwMode="auto">
            <a:xfrm>
              <a:off x="3301" y="1585"/>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15" name="Line 114"/>
            <p:cNvSpPr>
              <a:spLocks noChangeShapeType="1"/>
            </p:cNvSpPr>
            <p:nvPr/>
          </p:nvSpPr>
          <p:spPr bwMode="auto">
            <a:xfrm>
              <a:off x="3319"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16" name="Line 115"/>
            <p:cNvSpPr>
              <a:spLocks noChangeShapeType="1"/>
            </p:cNvSpPr>
            <p:nvPr/>
          </p:nvSpPr>
          <p:spPr bwMode="auto">
            <a:xfrm>
              <a:off x="3331"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17" name="Freeform 116"/>
            <p:cNvSpPr>
              <a:spLocks/>
            </p:cNvSpPr>
            <p:nvPr/>
          </p:nvSpPr>
          <p:spPr bwMode="auto">
            <a:xfrm>
              <a:off x="3343" y="1585"/>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18" name="Line 117"/>
            <p:cNvSpPr>
              <a:spLocks noChangeShapeType="1"/>
            </p:cNvSpPr>
            <p:nvPr/>
          </p:nvSpPr>
          <p:spPr bwMode="auto">
            <a:xfrm>
              <a:off x="3361"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19" name="Line 118"/>
            <p:cNvSpPr>
              <a:spLocks noChangeShapeType="1"/>
            </p:cNvSpPr>
            <p:nvPr/>
          </p:nvSpPr>
          <p:spPr bwMode="auto">
            <a:xfrm>
              <a:off x="3373"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20" name="Line 119"/>
            <p:cNvSpPr>
              <a:spLocks noChangeShapeType="1"/>
            </p:cNvSpPr>
            <p:nvPr/>
          </p:nvSpPr>
          <p:spPr bwMode="auto">
            <a:xfrm>
              <a:off x="3385"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21" name="Freeform 120"/>
            <p:cNvSpPr>
              <a:spLocks/>
            </p:cNvSpPr>
            <p:nvPr/>
          </p:nvSpPr>
          <p:spPr bwMode="auto">
            <a:xfrm>
              <a:off x="3397" y="1585"/>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22" name="Line 121"/>
            <p:cNvSpPr>
              <a:spLocks noChangeShapeType="1"/>
            </p:cNvSpPr>
            <p:nvPr/>
          </p:nvSpPr>
          <p:spPr bwMode="auto">
            <a:xfrm>
              <a:off x="3415"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23" name="Line 122"/>
            <p:cNvSpPr>
              <a:spLocks noChangeShapeType="1"/>
            </p:cNvSpPr>
            <p:nvPr/>
          </p:nvSpPr>
          <p:spPr bwMode="auto">
            <a:xfrm>
              <a:off x="3427"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24" name="Freeform 123"/>
            <p:cNvSpPr>
              <a:spLocks/>
            </p:cNvSpPr>
            <p:nvPr/>
          </p:nvSpPr>
          <p:spPr bwMode="auto">
            <a:xfrm>
              <a:off x="3439" y="1585"/>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25" name="Line 124"/>
            <p:cNvSpPr>
              <a:spLocks noChangeShapeType="1"/>
            </p:cNvSpPr>
            <p:nvPr/>
          </p:nvSpPr>
          <p:spPr bwMode="auto">
            <a:xfrm>
              <a:off x="3457"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26" name="Line 125"/>
            <p:cNvSpPr>
              <a:spLocks noChangeShapeType="1"/>
            </p:cNvSpPr>
            <p:nvPr/>
          </p:nvSpPr>
          <p:spPr bwMode="auto">
            <a:xfrm>
              <a:off x="3469"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27" name="Line 126"/>
            <p:cNvSpPr>
              <a:spLocks noChangeShapeType="1"/>
            </p:cNvSpPr>
            <p:nvPr/>
          </p:nvSpPr>
          <p:spPr bwMode="auto">
            <a:xfrm>
              <a:off x="3481"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28" name="Freeform 127"/>
            <p:cNvSpPr>
              <a:spLocks/>
            </p:cNvSpPr>
            <p:nvPr/>
          </p:nvSpPr>
          <p:spPr bwMode="auto">
            <a:xfrm>
              <a:off x="3493" y="1585"/>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29" name="Line 128"/>
            <p:cNvSpPr>
              <a:spLocks noChangeShapeType="1"/>
            </p:cNvSpPr>
            <p:nvPr/>
          </p:nvSpPr>
          <p:spPr bwMode="auto">
            <a:xfrm>
              <a:off x="3511"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30" name="Line 129"/>
            <p:cNvSpPr>
              <a:spLocks noChangeShapeType="1"/>
            </p:cNvSpPr>
            <p:nvPr/>
          </p:nvSpPr>
          <p:spPr bwMode="auto">
            <a:xfrm>
              <a:off x="3523"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31" name="Freeform 130"/>
            <p:cNvSpPr>
              <a:spLocks/>
            </p:cNvSpPr>
            <p:nvPr/>
          </p:nvSpPr>
          <p:spPr bwMode="auto">
            <a:xfrm>
              <a:off x="3535" y="1585"/>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32" name="Line 131"/>
            <p:cNvSpPr>
              <a:spLocks noChangeShapeType="1"/>
            </p:cNvSpPr>
            <p:nvPr/>
          </p:nvSpPr>
          <p:spPr bwMode="auto">
            <a:xfrm>
              <a:off x="3553"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33" name="Line 132"/>
            <p:cNvSpPr>
              <a:spLocks noChangeShapeType="1"/>
            </p:cNvSpPr>
            <p:nvPr/>
          </p:nvSpPr>
          <p:spPr bwMode="auto">
            <a:xfrm>
              <a:off x="3565"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34" name="Freeform 133"/>
            <p:cNvSpPr>
              <a:spLocks/>
            </p:cNvSpPr>
            <p:nvPr/>
          </p:nvSpPr>
          <p:spPr bwMode="auto">
            <a:xfrm>
              <a:off x="3577" y="1585"/>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35" name="Line 134"/>
            <p:cNvSpPr>
              <a:spLocks noChangeShapeType="1"/>
            </p:cNvSpPr>
            <p:nvPr/>
          </p:nvSpPr>
          <p:spPr bwMode="auto">
            <a:xfrm>
              <a:off x="3595"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36" name="Line 135"/>
            <p:cNvSpPr>
              <a:spLocks noChangeShapeType="1"/>
            </p:cNvSpPr>
            <p:nvPr/>
          </p:nvSpPr>
          <p:spPr bwMode="auto">
            <a:xfrm>
              <a:off x="3607"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37" name="Freeform 136"/>
            <p:cNvSpPr>
              <a:spLocks/>
            </p:cNvSpPr>
            <p:nvPr/>
          </p:nvSpPr>
          <p:spPr bwMode="auto">
            <a:xfrm>
              <a:off x="3619" y="1585"/>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38" name="Line 137"/>
            <p:cNvSpPr>
              <a:spLocks noChangeShapeType="1"/>
            </p:cNvSpPr>
            <p:nvPr/>
          </p:nvSpPr>
          <p:spPr bwMode="auto">
            <a:xfrm>
              <a:off x="3637" y="158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39" name="Freeform 138"/>
            <p:cNvSpPr>
              <a:spLocks/>
            </p:cNvSpPr>
            <p:nvPr/>
          </p:nvSpPr>
          <p:spPr bwMode="auto">
            <a:xfrm>
              <a:off x="3649" y="1579"/>
              <a:ext cx="12" cy="6"/>
            </a:xfrm>
            <a:custGeom>
              <a:avLst/>
              <a:gdLst>
                <a:gd name="T0" fmla="*/ 0 w 12"/>
                <a:gd name="T1" fmla="*/ 6 h 6"/>
                <a:gd name="T2" fmla="*/ 6 w 12"/>
                <a:gd name="T3" fmla="*/ 0 h 6"/>
                <a:gd name="T4" fmla="*/ 12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chemeClr val="tx1"/>
              </a:solidFill>
              <a:round/>
              <a:headEnd/>
              <a:tailEnd/>
            </a:ln>
          </p:spPr>
          <p:txBody>
            <a:bodyPr>
              <a:prstTxWarp prst="textNoShape">
                <a:avLst/>
              </a:prstTxWarp>
            </a:bodyPr>
            <a:lstStyle/>
            <a:p>
              <a:endParaRPr lang="en-US"/>
            </a:p>
          </p:txBody>
        </p:sp>
        <p:sp>
          <p:nvSpPr>
            <p:cNvPr id="56840" name="Line 139"/>
            <p:cNvSpPr>
              <a:spLocks noChangeShapeType="1"/>
            </p:cNvSpPr>
            <p:nvPr/>
          </p:nvSpPr>
          <p:spPr bwMode="auto">
            <a:xfrm>
              <a:off x="3661"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41" name="Freeform 140"/>
            <p:cNvSpPr>
              <a:spLocks/>
            </p:cNvSpPr>
            <p:nvPr/>
          </p:nvSpPr>
          <p:spPr bwMode="auto">
            <a:xfrm>
              <a:off x="3673" y="157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42" name="Line 141"/>
            <p:cNvSpPr>
              <a:spLocks noChangeShapeType="1"/>
            </p:cNvSpPr>
            <p:nvPr/>
          </p:nvSpPr>
          <p:spPr bwMode="auto">
            <a:xfrm>
              <a:off x="3691"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43" name="Line 142"/>
            <p:cNvSpPr>
              <a:spLocks noChangeShapeType="1"/>
            </p:cNvSpPr>
            <p:nvPr/>
          </p:nvSpPr>
          <p:spPr bwMode="auto">
            <a:xfrm>
              <a:off x="3703"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44" name="Freeform 143"/>
            <p:cNvSpPr>
              <a:spLocks/>
            </p:cNvSpPr>
            <p:nvPr/>
          </p:nvSpPr>
          <p:spPr bwMode="auto">
            <a:xfrm>
              <a:off x="3715" y="157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45" name="Line 144"/>
            <p:cNvSpPr>
              <a:spLocks noChangeShapeType="1"/>
            </p:cNvSpPr>
            <p:nvPr/>
          </p:nvSpPr>
          <p:spPr bwMode="auto">
            <a:xfrm>
              <a:off x="3733"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46" name="Line 145"/>
            <p:cNvSpPr>
              <a:spLocks noChangeShapeType="1"/>
            </p:cNvSpPr>
            <p:nvPr/>
          </p:nvSpPr>
          <p:spPr bwMode="auto">
            <a:xfrm>
              <a:off x="3745"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47" name="Freeform 146"/>
            <p:cNvSpPr>
              <a:spLocks/>
            </p:cNvSpPr>
            <p:nvPr/>
          </p:nvSpPr>
          <p:spPr bwMode="auto">
            <a:xfrm>
              <a:off x="3757" y="157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48" name="Line 147"/>
            <p:cNvSpPr>
              <a:spLocks noChangeShapeType="1"/>
            </p:cNvSpPr>
            <p:nvPr/>
          </p:nvSpPr>
          <p:spPr bwMode="auto">
            <a:xfrm>
              <a:off x="3775"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49" name="Line 148"/>
            <p:cNvSpPr>
              <a:spLocks noChangeShapeType="1"/>
            </p:cNvSpPr>
            <p:nvPr/>
          </p:nvSpPr>
          <p:spPr bwMode="auto">
            <a:xfrm>
              <a:off x="3787"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50" name="Line 149"/>
            <p:cNvSpPr>
              <a:spLocks noChangeShapeType="1"/>
            </p:cNvSpPr>
            <p:nvPr/>
          </p:nvSpPr>
          <p:spPr bwMode="auto">
            <a:xfrm>
              <a:off x="3799"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51" name="Freeform 150"/>
            <p:cNvSpPr>
              <a:spLocks/>
            </p:cNvSpPr>
            <p:nvPr/>
          </p:nvSpPr>
          <p:spPr bwMode="auto">
            <a:xfrm>
              <a:off x="3811" y="157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52" name="Line 151"/>
            <p:cNvSpPr>
              <a:spLocks noChangeShapeType="1"/>
            </p:cNvSpPr>
            <p:nvPr/>
          </p:nvSpPr>
          <p:spPr bwMode="auto">
            <a:xfrm>
              <a:off x="3829"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53" name="Line 152"/>
            <p:cNvSpPr>
              <a:spLocks noChangeShapeType="1"/>
            </p:cNvSpPr>
            <p:nvPr/>
          </p:nvSpPr>
          <p:spPr bwMode="auto">
            <a:xfrm>
              <a:off x="3841"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54" name="Freeform 153"/>
            <p:cNvSpPr>
              <a:spLocks/>
            </p:cNvSpPr>
            <p:nvPr/>
          </p:nvSpPr>
          <p:spPr bwMode="auto">
            <a:xfrm>
              <a:off x="3853" y="157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55" name="Line 154"/>
            <p:cNvSpPr>
              <a:spLocks noChangeShapeType="1"/>
            </p:cNvSpPr>
            <p:nvPr/>
          </p:nvSpPr>
          <p:spPr bwMode="auto">
            <a:xfrm>
              <a:off x="3871"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56" name="Line 155"/>
            <p:cNvSpPr>
              <a:spLocks noChangeShapeType="1"/>
            </p:cNvSpPr>
            <p:nvPr/>
          </p:nvSpPr>
          <p:spPr bwMode="auto">
            <a:xfrm>
              <a:off x="3883"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57" name="Freeform 156"/>
            <p:cNvSpPr>
              <a:spLocks/>
            </p:cNvSpPr>
            <p:nvPr/>
          </p:nvSpPr>
          <p:spPr bwMode="auto">
            <a:xfrm>
              <a:off x="3895" y="157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58" name="Line 157"/>
            <p:cNvSpPr>
              <a:spLocks noChangeShapeType="1"/>
            </p:cNvSpPr>
            <p:nvPr/>
          </p:nvSpPr>
          <p:spPr bwMode="auto">
            <a:xfrm>
              <a:off x="3913"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59" name="Line 158"/>
            <p:cNvSpPr>
              <a:spLocks noChangeShapeType="1"/>
            </p:cNvSpPr>
            <p:nvPr/>
          </p:nvSpPr>
          <p:spPr bwMode="auto">
            <a:xfrm>
              <a:off x="3925"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60" name="Line 159"/>
            <p:cNvSpPr>
              <a:spLocks noChangeShapeType="1"/>
            </p:cNvSpPr>
            <p:nvPr/>
          </p:nvSpPr>
          <p:spPr bwMode="auto">
            <a:xfrm>
              <a:off x="3937"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61" name="Freeform 160"/>
            <p:cNvSpPr>
              <a:spLocks/>
            </p:cNvSpPr>
            <p:nvPr/>
          </p:nvSpPr>
          <p:spPr bwMode="auto">
            <a:xfrm>
              <a:off x="3949" y="157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62" name="Line 161"/>
            <p:cNvSpPr>
              <a:spLocks noChangeShapeType="1"/>
            </p:cNvSpPr>
            <p:nvPr/>
          </p:nvSpPr>
          <p:spPr bwMode="auto">
            <a:xfrm>
              <a:off x="3967"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63" name="Line 162"/>
            <p:cNvSpPr>
              <a:spLocks noChangeShapeType="1"/>
            </p:cNvSpPr>
            <p:nvPr/>
          </p:nvSpPr>
          <p:spPr bwMode="auto">
            <a:xfrm>
              <a:off x="3979"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64" name="Freeform 163"/>
            <p:cNvSpPr>
              <a:spLocks/>
            </p:cNvSpPr>
            <p:nvPr/>
          </p:nvSpPr>
          <p:spPr bwMode="auto">
            <a:xfrm>
              <a:off x="3991" y="1579"/>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65" name="Line 164"/>
            <p:cNvSpPr>
              <a:spLocks noChangeShapeType="1"/>
            </p:cNvSpPr>
            <p:nvPr/>
          </p:nvSpPr>
          <p:spPr bwMode="auto">
            <a:xfrm>
              <a:off x="4009" y="157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66" name="Freeform 165"/>
            <p:cNvSpPr>
              <a:spLocks/>
            </p:cNvSpPr>
            <p:nvPr/>
          </p:nvSpPr>
          <p:spPr bwMode="auto">
            <a:xfrm>
              <a:off x="4021" y="1573"/>
              <a:ext cx="12" cy="6"/>
            </a:xfrm>
            <a:custGeom>
              <a:avLst/>
              <a:gdLst>
                <a:gd name="T0" fmla="*/ 0 w 12"/>
                <a:gd name="T1" fmla="*/ 6 h 6"/>
                <a:gd name="T2" fmla="*/ 6 w 12"/>
                <a:gd name="T3" fmla="*/ 0 h 6"/>
                <a:gd name="T4" fmla="*/ 12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chemeClr val="tx1"/>
              </a:solidFill>
              <a:round/>
              <a:headEnd/>
              <a:tailEnd/>
            </a:ln>
          </p:spPr>
          <p:txBody>
            <a:bodyPr>
              <a:prstTxWarp prst="textNoShape">
                <a:avLst/>
              </a:prstTxWarp>
            </a:bodyPr>
            <a:lstStyle/>
            <a:p>
              <a:endParaRPr lang="en-US"/>
            </a:p>
          </p:txBody>
        </p:sp>
        <p:sp>
          <p:nvSpPr>
            <p:cNvPr id="56867" name="Freeform 166"/>
            <p:cNvSpPr>
              <a:spLocks/>
            </p:cNvSpPr>
            <p:nvPr/>
          </p:nvSpPr>
          <p:spPr bwMode="auto">
            <a:xfrm>
              <a:off x="4033" y="1573"/>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68" name="Line 167"/>
            <p:cNvSpPr>
              <a:spLocks noChangeShapeType="1"/>
            </p:cNvSpPr>
            <p:nvPr/>
          </p:nvSpPr>
          <p:spPr bwMode="auto">
            <a:xfrm>
              <a:off x="4051" y="157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69" name="Line 168"/>
            <p:cNvSpPr>
              <a:spLocks noChangeShapeType="1"/>
            </p:cNvSpPr>
            <p:nvPr/>
          </p:nvSpPr>
          <p:spPr bwMode="auto">
            <a:xfrm>
              <a:off x="4063" y="157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70" name="Line 169"/>
            <p:cNvSpPr>
              <a:spLocks noChangeShapeType="1"/>
            </p:cNvSpPr>
            <p:nvPr/>
          </p:nvSpPr>
          <p:spPr bwMode="auto">
            <a:xfrm>
              <a:off x="4075" y="157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71" name="Freeform 170"/>
            <p:cNvSpPr>
              <a:spLocks/>
            </p:cNvSpPr>
            <p:nvPr/>
          </p:nvSpPr>
          <p:spPr bwMode="auto">
            <a:xfrm>
              <a:off x="4087" y="1573"/>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72" name="Line 171"/>
            <p:cNvSpPr>
              <a:spLocks noChangeShapeType="1"/>
            </p:cNvSpPr>
            <p:nvPr/>
          </p:nvSpPr>
          <p:spPr bwMode="auto">
            <a:xfrm>
              <a:off x="4105" y="1573"/>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73" name="Line 172"/>
            <p:cNvSpPr>
              <a:spLocks noChangeShapeType="1"/>
            </p:cNvSpPr>
            <p:nvPr/>
          </p:nvSpPr>
          <p:spPr bwMode="auto">
            <a:xfrm>
              <a:off x="2046" y="1910"/>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74" name="Freeform 173"/>
            <p:cNvSpPr>
              <a:spLocks/>
            </p:cNvSpPr>
            <p:nvPr/>
          </p:nvSpPr>
          <p:spPr bwMode="auto">
            <a:xfrm>
              <a:off x="2058" y="1904"/>
              <a:ext cx="18" cy="6"/>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75" name="Line 174"/>
            <p:cNvSpPr>
              <a:spLocks noChangeShapeType="1"/>
            </p:cNvSpPr>
            <p:nvPr/>
          </p:nvSpPr>
          <p:spPr bwMode="auto">
            <a:xfrm flipV="1">
              <a:off x="2076" y="1898"/>
              <a:ext cx="12" cy="6"/>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76" name="Line 175"/>
            <p:cNvSpPr>
              <a:spLocks noChangeShapeType="1"/>
            </p:cNvSpPr>
            <p:nvPr/>
          </p:nvSpPr>
          <p:spPr bwMode="auto">
            <a:xfrm>
              <a:off x="2088" y="1898"/>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77" name="Freeform 176"/>
            <p:cNvSpPr>
              <a:spLocks/>
            </p:cNvSpPr>
            <p:nvPr/>
          </p:nvSpPr>
          <p:spPr bwMode="auto">
            <a:xfrm>
              <a:off x="2100" y="1892"/>
              <a:ext cx="18" cy="6"/>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78" name="Line 177"/>
            <p:cNvSpPr>
              <a:spLocks noChangeShapeType="1"/>
            </p:cNvSpPr>
            <p:nvPr/>
          </p:nvSpPr>
          <p:spPr bwMode="auto">
            <a:xfrm flipV="1">
              <a:off x="2118" y="1886"/>
              <a:ext cx="12" cy="6"/>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79" name="Line 178"/>
            <p:cNvSpPr>
              <a:spLocks noChangeShapeType="1"/>
            </p:cNvSpPr>
            <p:nvPr/>
          </p:nvSpPr>
          <p:spPr bwMode="auto">
            <a:xfrm>
              <a:off x="2130" y="1886"/>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80" name="Freeform 179"/>
            <p:cNvSpPr>
              <a:spLocks/>
            </p:cNvSpPr>
            <p:nvPr/>
          </p:nvSpPr>
          <p:spPr bwMode="auto">
            <a:xfrm>
              <a:off x="2142" y="1880"/>
              <a:ext cx="12" cy="6"/>
            </a:xfrm>
            <a:custGeom>
              <a:avLst/>
              <a:gdLst>
                <a:gd name="T0" fmla="*/ 0 w 12"/>
                <a:gd name="T1" fmla="*/ 6 h 6"/>
                <a:gd name="T2" fmla="*/ 6 w 12"/>
                <a:gd name="T3" fmla="*/ 0 h 6"/>
                <a:gd name="T4" fmla="*/ 12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chemeClr val="tx1"/>
              </a:solidFill>
              <a:round/>
              <a:headEnd/>
              <a:tailEnd/>
            </a:ln>
          </p:spPr>
          <p:txBody>
            <a:bodyPr>
              <a:prstTxWarp prst="textNoShape">
                <a:avLst/>
              </a:prstTxWarp>
            </a:bodyPr>
            <a:lstStyle/>
            <a:p>
              <a:endParaRPr lang="en-US"/>
            </a:p>
          </p:txBody>
        </p:sp>
        <p:sp>
          <p:nvSpPr>
            <p:cNvPr id="56881" name="Freeform 180"/>
            <p:cNvSpPr>
              <a:spLocks/>
            </p:cNvSpPr>
            <p:nvPr/>
          </p:nvSpPr>
          <p:spPr bwMode="auto">
            <a:xfrm>
              <a:off x="2154" y="1880"/>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82" name="Line 181"/>
            <p:cNvSpPr>
              <a:spLocks noChangeShapeType="1"/>
            </p:cNvSpPr>
            <p:nvPr/>
          </p:nvSpPr>
          <p:spPr bwMode="auto">
            <a:xfrm flipV="1">
              <a:off x="2172" y="1874"/>
              <a:ext cx="12" cy="6"/>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83" name="Line 182"/>
            <p:cNvSpPr>
              <a:spLocks noChangeShapeType="1"/>
            </p:cNvSpPr>
            <p:nvPr/>
          </p:nvSpPr>
          <p:spPr bwMode="auto">
            <a:xfrm flipV="1">
              <a:off x="2184" y="1867"/>
              <a:ext cx="12" cy="7"/>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84" name="Freeform 183"/>
            <p:cNvSpPr>
              <a:spLocks/>
            </p:cNvSpPr>
            <p:nvPr/>
          </p:nvSpPr>
          <p:spPr bwMode="auto">
            <a:xfrm>
              <a:off x="2196" y="1867"/>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85" name="Freeform 184"/>
            <p:cNvSpPr>
              <a:spLocks/>
            </p:cNvSpPr>
            <p:nvPr/>
          </p:nvSpPr>
          <p:spPr bwMode="auto">
            <a:xfrm>
              <a:off x="2214" y="1861"/>
              <a:ext cx="12" cy="6"/>
            </a:xfrm>
            <a:custGeom>
              <a:avLst/>
              <a:gdLst>
                <a:gd name="T0" fmla="*/ 0 w 12"/>
                <a:gd name="T1" fmla="*/ 6 h 6"/>
                <a:gd name="T2" fmla="*/ 6 w 12"/>
                <a:gd name="T3" fmla="*/ 0 h 6"/>
                <a:gd name="T4" fmla="*/ 12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chemeClr val="tx1"/>
              </a:solidFill>
              <a:round/>
              <a:headEnd/>
              <a:tailEnd/>
            </a:ln>
          </p:spPr>
          <p:txBody>
            <a:bodyPr>
              <a:prstTxWarp prst="textNoShape">
                <a:avLst/>
              </a:prstTxWarp>
            </a:bodyPr>
            <a:lstStyle/>
            <a:p>
              <a:endParaRPr lang="en-US"/>
            </a:p>
          </p:txBody>
        </p:sp>
        <p:sp>
          <p:nvSpPr>
            <p:cNvPr id="56886" name="Line 185"/>
            <p:cNvSpPr>
              <a:spLocks noChangeShapeType="1"/>
            </p:cNvSpPr>
            <p:nvPr/>
          </p:nvSpPr>
          <p:spPr bwMode="auto">
            <a:xfrm>
              <a:off x="2226" y="1861"/>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87" name="Freeform 186"/>
            <p:cNvSpPr>
              <a:spLocks/>
            </p:cNvSpPr>
            <p:nvPr/>
          </p:nvSpPr>
          <p:spPr bwMode="auto">
            <a:xfrm>
              <a:off x="2238" y="1855"/>
              <a:ext cx="18" cy="6"/>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88" name="Line 187"/>
            <p:cNvSpPr>
              <a:spLocks noChangeShapeType="1"/>
            </p:cNvSpPr>
            <p:nvPr/>
          </p:nvSpPr>
          <p:spPr bwMode="auto">
            <a:xfrm flipV="1">
              <a:off x="2256" y="1849"/>
              <a:ext cx="12" cy="6"/>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89" name="Line 188"/>
            <p:cNvSpPr>
              <a:spLocks noChangeShapeType="1"/>
            </p:cNvSpPr>
            <p:nvPr/>
          </p:nvSpPr>
          <p:spPr bwMode="auto">
            <a:xfrm>
              <a:off x="2268" y="184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90" name="Freeform 189"/>
            <p:cNvSpPr>
              <a:spLocks/>
            </p:cNvSpPr>
            <p:nvPr/>
          </p:nvSpPr>
          <p:spPr bwMode="auto">
            <a:xfrm>
              <a:off x="2280" y="1843"/>
              <a:ext cx="12" cy="6"/>
            </a:xfrm>
            <a:custGeom>
              <a:avLst/>
              <a:gdLst>
                <a:gd name="T0" fmla="*/ 0 w 12"/>
                <a:gd name="T1" fmla="*/ 6 h 6"/>
                <a:gd name="T2" fmla="*/ 6 w 12"/>
                <a:gd name="T3" fmla="*/ 0 h 6"/>
                <a:gd name="T4" fmla="*/ 12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chemeClr val="tx1"/>
              </a:solidFill>
              <a:round/>
              <a:headEnd/>
              <a:tailEnd/>
            </a:ln>
          </p:spPr>
          <p:txBody>
            <a:bodyPr>
              <a:prstTxWarp prst="textNoShape">
                <a:avLst/>
              </a:prstTxWarp>
            </a:bodyPr>
            <a:lstStyle/>
            <a:p>
              <a:endParaRPr lang="en-US"/>
            </a:p>
          </p:txBody>
        </p:sp>
        <p:sp>
          <p:nvSpPr>
            <p:cNvPr id="56891" name="Freeform 190"/>
            <p:cNvSpPr>
              <a:spLocks/>
            </p:cNvSpPr>
            <p:nvPr/>
          </p:nvSpPr>
          <p:spPr bwMode="auto">
            <a:xfrm>
              <a:off x="2292" y="1843"/>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92" name="Line 191"/>
            <p:cNvSpPr>
              <a:spLocks noChangeShapeType="1"/>
            </p:cNvSpPr>
            <p:nvPr/>
          </p:nvSpPr>
          <p:spPr bwMode="auto">
            <a:xfrm flipV="1">
              <a:off x="2310" y="1837"/>
              <a:ext cx="12" cy="6"/>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93" name="Line 192"/>
            <p:cNvSpPr>
              <a:spLocks noChangeShapeType="1"/>
            </p:cNvSpPr>
            <p:nvPr/>
          </p:nvSpPr>
          <p:spPr bwMode="auto">
            <a:xfrm flipV="1">
              <a:off x="2322" y="1831"/>
              <a:ext cx="12" cy="6"/>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94" name="Freeform 193"/>
            <p:cNvSpPr>
              <a:spLocks/>
            </p:cNvSpPr>
            <p:nvPr/>
          </p:nvSpPr>
          <p:spPr bwMode="auto">
            <a:xfrm>
              <a:off x="2334" y="1831"/>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95" name="Freeform 194"/>
            <p:cNvSpPr>
              <a:spLocks/>
            </p:cNvSpPr>
            <p:nvPr/>
          </p:nvSpPr>
          <p:spPr bwMode="auto">
            <a:xfrm>
              <a:off x="2352" y="1825"/>
              <a:ext cx="12" cy="6"/>
            </a:xfrm>
            <a:custGeom>
              <a:avLst/>
              <a:gdLst>
                <a:gd name="T0" fmla="*/ 0 w 12"/>
                <a:gd name="T1" fmla="*/ 6 h 6"/>
                <a:gd name="T2" fmla="*/ 6 w 12"/>
                <a:gd name="T3" fmla="*/ 0 h 6"/>
                <a:gd name="T4" fmla="*/ 12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chemeClr val="tx1"/>
              </a:solidFill>
              <a:round/>
              <a:headEnd/>
              <a:tailEnd/>
            </a:ln>
          </p:spPr>
          <p:txBody>
            <a:bodyPr>
              <a:prstTxWarp prst="textNoShape">
                <a:avLst/>
              </a:prstTxWarp>
            </a:bodyPr>
            <a:lstStyle/>
            <a:p>
              <a:endParaRPr lang="en-US"/>
            </a:p>
          </p:txBody>
        </p:sp>
        <p:sp>
          <p:nvSpPr>
            <p:cNvPr id="56896" name="Line 195"/>
            <p:cNvSpPr>
              <a:spLocks noChangeShapeType="1"/>
            </p:cNvSpPr>
            <p:nvPr/>
          </p:nvSpPr>
          <p:spPr bwMode="auto">
            <a:xfrm>
              <a:off x="2364" y="1825"/>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97" name="Freeform 196"/>
            <p:cNvSpPr>
              <a:spLocks/>
            </p:cNvSpPr>
            <p:nvPr/>
          </p:nvSpPr>
          <p:spPr bwMode="auto">
            <a:xfrm>
              <a:off x="2376" y="1819"/>
              <a:ext cx="18" cy="6"/>
            </a:xfrm>
            <a:custGeom>
              <a:avLst/>
              <a:gdLst>
                <a:gd name="T0" fmla="*/ 0 w 18"/>
                <a:gd name="T1" fmla="*/ 6 h 6"/>
                <a:gd name="T2" fmla="*/ 6 w 18"/>
                <a:gd name="T3" fmla="*/ 0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898" name="Line 197"/>
            <p:cNvSpPr>
              <a:spLocks noChangeShapeType="1"/>
            </p:cNvSpPr>
            <p:nvPr/>
          </p:nvSpPr>
          <p:spPr bwMode="auto">
            <a:xfrm>
              <a:off x="2394" y="1819"/>
              <a:ext cx="12" cy="1"/>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899" name="Line 198"/>
            <p:cNvSpPr>
              <a:spLocks noChangeShapeType="1"/>
            </p:cNvSpPr>
            <p:nvPr/>
          </p:nvSpPr>
          <p:spPr bwMode="auto">
            <a:xfrm flipV="1">
              <a:off x="2406" y="1813"/>
              <a:ext cx="12" cy="6"/>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900" name="Line 199"/>
            <p:cNvSpPr>
              <a:spLocks noChangeShapeType="1"/>
            </p:cNvSpPr>
            <p:nvPr/>
          </p:nvSpPr>
          <p:spPr bwMode="auto">
            <a:xfrm flipV="1">
              <a:off x="2418" y="1807"/>
              <a:ext cx="12" cy="6"/>
            </a:xfrm>
            <a:prstGeom prst="line">
              <a:avLst/>
            </a:prstGeom>
            <a:noFill/>
            <a:ln w="25400">
              <a:solidFill>
                <a:schemeClr val="tx1"/>
              </a:solidFill>
              <a:round/>
              <a:headEnd/>
              <a:tailEnd/>
            </a:ln>
          </p:spPr>
          <p:txBody>
            <a:bodyPr>
              <a:prstTxWarp prst="textNoShape">
                <a:avLst/>
              </a:prstTxWarp>
            </a:bodyPr>
            <a:lstStyle/>
            <a:p>
              <a:endParaRPr lang="en-US"/>
            </a:p>
          </p:txBody>
        </p:sp>
        <p:sp>
          <p:nvSpPr>
            <p:cNvPr id="56901" name="Freeform 200"/>
            <p:cNvSpPr>
              <a:spLocks/>
            </p:cNvSpPr>
            <p:nvPr/>
          </p:nvSpPr>
          <p:spPr bwMode="auto">
            <a:xfrm>
              <a:off x="2430" y="1807"/>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5400">
              <a:solidFill>
                <a:schemeClr val="tx1"/>
              </a:solidFill>
              <a:round/>
              <a:headEnd/>
              <a:tailEnd/>
            </a:ln>
          </p:spPr>
          <p:txBody>
            <a:bodyPr>
              <a:prstTxWarp prst="textNoShape">
                <a:avLst/>
              </a:prstTxWarp>
            </a:bodyPr>
            <a:lstStyle/>
            <a:p>
              <a:endParaRPr lang="en-US"/>
            </a:p>
          </p:txBody>
        </p:sp>
        <p:sp>
          <p:nvSpPr>
            <p:cNvPr id="56902" name="Freeform 201"/>
            <p:cNvSpPr>
              <a:spLocks/>
            </p:cNvSpPr>
            <p:nvPr/>
          </p:nvSpPr>
          <p:spPr bwMode="auto">
            <a:xfrm>
              <a:off x="2448" y="1801"/>
              <a:ext cx="12" cy="6"/>
            </a:xfrm>
            <a:custGeom>
              <a:avLst/>
              <a:gdLst>
                <a:gd name="T0" fmla="*/ 0 w 12"/>
                <a:gd name="T1" fmla="*/ 6 h 6"/>
                <a:gd name="T2" fmla="*/ 6 w 12"/>
                <a:gd name="T3" fmla="*/ 0 h 6"/>
                <a:gd name="T4" fmla="*/ 12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chemeClr val="tx1"/>
              </a:solidFill>
              <a:round/>
              <a:headEnd/>
              <a:tailEnd/>
            </a:ln>
          </p:spPr>
          <p:txBody>
            <a:bodyPr>
              <a:prstTxWarp prst="textNoShape">
                <a:avLst/>
              </a:prstTxWarp>
            </a:bodyPr>
            <a:lstStyle/>
            <a:p>
              <a:endParaRPr lang="en-US"/>
            </a:p>
          </p:txBody>
        </p:sp>
        <p:sp>
          <p:nvSpPr>
            <p:cNvPr id="56903" name="Line 202"/>
            <p:cNvSpPr>
              <a:spLocks noChangeShapeType="1"/>
            </p:cNvSpPr>
            <p:nvPr/>
          </p:nvSpPr>
          <p:spPr bwMode="auto">
            <a:xfrm>
              <a:off x="2460" y="1801"/>
              <a:ext cx="12" cy="1"/>
            </a:xfrm>
            <a:prstGeom prst="line">
              <a:avLst/>
            </a:prstGeom>
            <a:noFill/>
            <a:ln w="25400">
              <a:solidFill>
                <a:schemeClr val="tx1"/>
              </a:solidFill>
              <a:round/>
              <a:headEnd/>
              <a:tailEnd/>
            </a:ln>
          </p:spPr>
          <p:txBody>
            <a:bodyPr>
              <a:prstTxWarp prst="textNoShape">
                <a:avLst/>
              </a:prstTxWarp>
            </a:bodyPr>
            <a:lstStyle/>
            <a:p>
              <a:endParaRPr lang="en-US"/>
            </a:p>
          </p:txBody>
        </p:sp>
      </p:grpSp>
      <p:sp>
        <p:nvSpPr>
          <p:cNvPr id="56324" name="Freeform 203"/>
          <p:cNvSpPr>
            <a:spLocks/>
          </p:cNvSpPr>
          <p:nvPr/>
        </p:nvSpPr>
        <p:spPr bwMode="auto">
          <a:xfrm>
            <a:off x="3051175" y="2141538"/>
            <a:ext cx="61913" cy="12700"/>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CC00FF"/>
            </a:solidFill>
            <a:round/>
            <a:headEnd/>
            <a:tailEnd/>
          </a:ln>
        </p:spPr>
        <p:txBody>
          <a:bodyPr>
            <a:prstTxWarp prst="textNoShape">
              <a:avLst/>
            </a:prstTxWarp>
          </a:bodyPr>
          <a:lstStyle/>
          <a:p>
            <a:endParaRPr lang="en-US"/>
          </a:p>
        </p:txBody>
      </p:sp>
      <p:sp>
        <p:nvSpPr>
          <p:cNvPr id="56325" name="Line 204"/>
          <p:cNvSpPr>
            <a:spLocks noChangeShapeType="1"/>
          </p:cNvSpPr>
          <p:nvPr/>
        </p:nvSpPr>
        <p:spPr bwMode="auto">
          <a:xfrm>
            <a:off x="3113088" y="2141538"/>
            <a:ext cx="39687" cy="1587"/>
          </a:xfrm>
          <a:prstGeom prst="line">
            <a:avLst/>
          </a:prstGeom>
          <a:noFill/>
          <a:ln w="25400">
            <a:solidFill>
              <a:srgbClr val="CC00FF"/>
            </a:solidFill>
            <a:round/>
            <a:headEnd/>
            <a:tailEnd/>
          </a:ln>
        </p:spPr>
        <p:txBody>
          <a:bodyPr>
            <a:prstTxWarp prst="textNoShape">
              <a:avLst/>
            </a:prstTxWarp>
          </a:bodyPr>
          <a:lstStyle/>
          <a:p>
            <a:endParaRPr lang="en-US"/>
          </a:p>
        </p:txBody>
      </p:sp>
      <p:sp>
        <p:nvSpPr>
          <p:cNvPr id="56326" name="Freeform 205"/>
          <p:cNvSpPr>
            <a:spLocks/>
          </p:cNvSpPr>
          <p:nvPr/>
        </p:nvSpPr>
        <p:spPr bwMode="auto">
          <a:xfrm>
            <a:off x="3152775" y="2127250"/>
            <a:ext cx="39688"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CC00FF"/>
            </a:solidFill>
            <a:round/>
            <a:headEnd/>
            <a:tailEnd/>
          </a:ln>
        </p:spPr>
        <p:txBody>
          <a:bodyPr>
            <a:prstTxWarp prst="textNoShape">
              <a:avLst/>
            </a:prstTxWarp>
          </a:bodyPr>
          <a:lstStyle/>
          <a:p>
            <a:endParaRPr lang="en-US"/>
          </a:p>
        </p:txBody>
      </p:sp>
      <p:sp>
        <p:nvSpPr>
          <p:cNvPr id="56327" name="Freeform 206"/>
          <p:cNvSpPr>
            <a:spLocks/>
          </p:cNvSpPr>
          <p:nvPr/>
        </p:nvSpPr>
        <p:spPr bwMode="auto">
          <a:xfrm>
            <a:off x="3192463" y="2127250"/>
            <a:ext cx="61912"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CC00FF"/>
            </a:solidFill>
            <a:round/>
            <a:headEnd/>
            <a:tailEnd/>
          </a:ln>
        </p:spPr>
        <p:txBody>
          <a:bodyPr>
            <a:prstTxWarp prst="textNoShape">
              <a:avLst/>
            </a:prstTxWarp>
          </a:bodyPr>
          <a:lstStyle/>
          <a:p>
            <a:endParaRPr lang="en-US"/>
          </a:p>
        </p:txBody>
      </p:sp>
      <p:sp>
        <p:nvSpPr>
          <p:cNvPr id="56328" name="Freeform 207"/>
          <p:cNvSpPr>
            <a:spLocks/>
          </p:cNvSpPr>
          <p:nvPr/>
        </p:nvSpPr>
        <p:spPr bwMode="auto">
          <a:xfrm>
            <a:off x="3254375" y="2114550"/>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CC00FF"/>
            </a:solidFill>
            <a:round/>
            <a:headEnd/>
            <a:tailEnd/>
          </a:ln>
        </p:spPr>
        <p:txBody>
          <a:bodyPr>
            <a:prstTxWarp prst="textNoShape">
              <a:avLst/>
            </a:prstTxWarp>
          </a:bodyPr>
          <a:lstStyle/>
          <a:p>
            <a:endParaRPr lang="en-US"/>
          </a:p>
        </p:txBody>
      </p:sp>
      <p:sp>
        <p:nvSpPr>
          <p:cNvPr id="56329" name="Line 208"/>
          <p:cNvSpPr>
            <a:spLocks noChangeShapeType="1"/>
          </p:cNvSpPr>
          <p:nvPr/>
        </p:nvSpPr>
        <p:spPr bwMode="auto">
          <a:xfrm>
            <a:off x="3295650" y="2114550"/>
            <a:ext cx="39688" cy="1588"/>
          </a:xfrm>
          <a:prstGeom prst="line">
            <a:avLst/>
          </a:prstGeom>
          <a:noFill/>
          <a:ln w="25400">
            <a:solidFill>
              <a:srgbClr val="CC00FF"/>
            </a:solidFill>
            <a:round/>
            <a:headEnd/>
            <a:tailEnd/>
          </a:ln>
        </p:spPr>
        <p:txBody>
          <a:bodyPr>
            <a:prstTxWarp prst="textNoShape">
              <a:avLst/>
            </a:prstTxWarp>
          </a:bodyPr>
          <a:lstStyle/>
          <a:p>
            <a:endParaRPr lang="en-US"/>
          </a:p>
        </p:txBody>
      </p:sp>
      <p:sp>
        <p:nvSpPr>
          <p:cNvPr id="56330" name="Freeform 209"/>
          <p:cNvSpPr>
            <a:spLocks/>
          </p:cNvSpPr>
          <p:nvPr/>
        </p:nvSpPr>
        <p:spPr bwMode="auto">
          <a:xfrm>
            <a:off x="3335338" y="2100263"/>
            <a:ext cx="39687"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CC00FF"/>
            </a:solidFill>
            <a:round/>
            <a:headEnd/>
            <a:tailEnd/>
          </a:ln>
        </p:spPr>
        <p:txBody>
          <a:bodyPr>
            <a:prstTxWarp prst="textNoShape">
              <a:avLst/>
            </a:prstTxWarp>
          </a:bodyPr>
          <a:lstStyle/>
          <a:p>
            <a:endParaRPr lang="en-US"/>
          </a:p>
        </p:txBody>
      </p:sp>
      <p:sp>
        <p:nvSpPr>
          <p:cNvPr id="56331" name="Freeform 210"/>
          <p:cNvSpPr>
            <a:spLocks/>
          </p:cNvSpPr>
          <p:nvPr/>
        </p:nvSpPr>
        <p:spPr bwMode="auto">
          <a:xfrm>
            <a:off x="3375025" y="2100263"/>
            <a:ext cx="61913"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32" name="Freeform 211"/>
          <p:cNvSpPr>
            <a:spLocks/>
          </p:cNvSpPr>
          <p:nvPr/>
        </p:nvSpPr>
        <p:spPr bwMode="auto">
          <a:xfrm>
            <a:off x="3436938" y="2087563"/>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33" name="Line 212"/>
          <p:cNvSpPr>
            <a:spLocks noChangeShapeType="1"/>
          </p:cNvSpPr>
          <p:nvPr/>
        </p:nvSpPr>
        <p:spPr bwMode="auto">
          <a:xfrm>
            <a:off x="3478213" y="2087563"/>
            <a:ext cx="39687"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34" name="Freeform 213"/>
          <p:cNvSpPr>
            <a:spLocks/>
          </p:cNvSpPr>
          <p:nvPr/>
        </p:nvSpPr>
        <p:spPr bwMode="auto">
          <a:xfrm>
            <a:off x="3517900" y="2074863"/>
            <a:ext cx="61913" cy="12700"/>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35" name="Line 214"/>
          <p:cNvSpPr>
            <a:spLocks noChangeShapeType="1"/>
          </p:cNvSpPr>
          <p:nvPr/>
        </p:nvSpPr>
        <p:spPr bwMode="auto">
          <a:xfrm>
            <a:off x="3579813" y="2074863"/>
            <a:ext cx="39687"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36" name="Freeform 215"/>
          <p:cNvSpPr>
            <a:spLocks/>
          </p:cNvSpPr>
          <p:nvPr/>
        </p:nvSpPr>
        <p:spPr bwMode="auto">
          <a:xfrm>
            <a:off x="3619500" y="2060575"/>
            <a:ext cx="39688"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37" name="Freeform 216"/>
          <p:cNvSpPr>
            <a:spLocks/>
          </p:cNvSpPr>
          <p:nvPr/>
        </p:nvSpPr>
        <p:spPr bwMode="auto">
          <a:xfrm>
            <a:off x="3659188" y="2060575"/>
            <a:ext cx="61912"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38" name="Freeform 217"/>
          <p:cNvSpPr>
            <a:spLocks/>
          </p:cNvSpPr>
          <p:nvPr/>
        </p:nvSpPr>
        <p:spPr bwMode="auto">
          <a:xfrm>
            <a:off x="3721100" y="2047875"/>
            <a:ext cx="42863"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39" name="Line 218"/>
          <p:cNvSpPr>
            <a:spLocks noChangeShapeType="1"/>
          </p:cNvSpPr>
          <p:nvPr/>
        </p:nvSpPr>
        <p:spPr bwMode="auto">
          <a:xfrm>
            <a:off x="3763963" y="2047875"/>
            <a:ext cx="39687" cy="1588"/>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40" name="Line 219"/>
          <p:cNvSpPr>
            <a:spLocks noChangeShapeType="1"/>
          </p:cNvSpPr>
          <p:nvPr/>
        </p:nvSpPr>
        <p:spPr bwMode="auto">
          <a:xfrm>
            <a:off x="3803650" y="2047875"/>
            <a:ext cx="41275" cy="1588"/>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41" name="Line 220"/>
          <p:cNvSpPr>
            <a:spLocks noChangeShapeType="1"/>
          </p:cNvSpPr>
          <p:nvPr/>
        </p:nvSpPr>
        <p:spPr bwMode="auto">
          <a:xfrm flipV="1">
            <a:off x="3844925" y="2033588"/>
            <a:ext cx="61913" cy="142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42" name="Freeform 221"/>
          <p:cNvSpPr>
            <a:spLocks/>
          </p:cNvSpPr>
          <p:nvPr/>
        </p:nvSpPr>
        <p:spPr bwMode="auto">
          <a:xfrm>
            <a:off x="3906838" y="2020888"/>
            <a:ext cx="79375" cy="12700"/>
          </a:xfrm>
          <a:custGeom>
            <a:avLst/>
            <a:gdLst>
              <a:gd name="T0" fmla="*/ 0 w 24"/>
              <a:gd name="T1" fmla="*/ 2147483647 h 6"/>
              <a:gd name="T2" fmla="*/ 2147483647 w 24"/>
              <a:gd name="T3" fmla="*/ 0 h 6"/>
              <a:gd name="T4" fmla="*/ 2147483647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25400">
            <a:solidFill>
              <a:srgbClr val="FF00FF"/>
            </a:solidFill>
            <a:round/>
            <a:headEnd/>
            <a:tailEnd/>
          </a:ln>
        </p:spPr>
        <p:txBody>
          <a:bodyPr>
            <a:prstTxWarp prst="textNoShape">
              <a:avLst/>
            </a:prstTxWarp>
          </a:bodyPr>
          <a:lstStyle/>
          <a:p>
            <a:endParaRPr lang="en-US"/>
          </a:p>
        </p:txBody>
      </p:sp>
      <p:sp>
        <p:nvSpPr>
          <p:cNvPr id="56343" name="Line 222"/>
          <p:cNvSpPr>
            <a:spLocks noChangeShapeType="1"/>
          </p:cNvSpPr>
          <p:nvPr/>
        </p:nvSpPr>
        <p:spPr bwMode="auto">
          <a:xfrm>
            <a:off x="3986213" y="2020888"/>
            <a:ext cx="61912"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44" name="Freeform 223"/>
          <p:cNvSpPr>
            <a:spLocks/>
          </p:cNvSpPr>
          <p:nvPr/>
        </p:nvSpPr>
        <p:spPr bwMode="auto">
          <a:xfrm>
            <a:off x="4048125" y="2008188"/>
            <a:ext cx="39688"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45" name="Line 224"/>
          <p:cNvSpPr>
            <a:spLocks noChangeShapeType="1"/>
          </p:cNvSpPr>
          <p:nvPr/>
        </p:nvSpPr>
        <p:spPr bwMode="auto">
          <a:xfrm>
            <a:off x="4087813" y="2008188"/>
            <a:ext cx="41275"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46" name="Line 225"/>
          <p:cNvSpPr>
            <a:spLocks noChangeShapeType="1"/>
          </p:cNvSpPr>
          <p:nvPr/>
        </p:nvSpPr>
        <p:spPr bwMode="auto">
          <a:xfrm>
            <a:off x="4129088" y="2008188"/>
            <a:ext cx="41275"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47" name="Freeform 226"/>
          <p:cNvSpPr>
            <a:spLocks/>
          </p:cNvSpPr>
          <p:nvPr/>
        </p:nvSpPr>
        <p:spPr bwMode="auto">
          <a:xfrm>
            <a:off x="4170363" y="1993900"/>
            <a:ext cx="60325" cy="14288"/>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48" name="Line 227"/>
          <p:cNvSpPr>
            <a:spLocks noChangeShapeType="1"/>
          </p:cNvSpPr>
          <p:nvPr/>
        </p:nvSpPr>
        <p:spPr bwMode="auto">
          <a:xfrm>
            <a:off x="4230688" y="1993900"/>
            <a:ext cx="39687" cy="1588"/>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49" name="Freeform 228"/>
          <p:cNvSpPr>
            <a:spLocks/>
          </p:cNvSpPr>
          <p:nvPr/>
        </p:nvSpPr>
        <p:spPr bwMode="auto">
          <a:xfrm>
            <a:off x="4270375" y="1981200"/>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50" name="Freeform 229"/>
          <p:cNvSpPr>
            <a:spLocks/>
          </p:cNvSpPr>
          <p:nvPr/>
        </p:nvSpPr>
        <p:spPr bwMode="auto">
          <a:xfrm>
            <a:off x="4311650" y="1981200"/>
            <a:ext cx="61913"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51" name="Line 230"/>
          <p:cNvSpPr>
            <a:spLocks noChangeShapeType="1"/>
          </p:cNvSpPr>
          <p:nvPr/>
        </p:nvSpPr>
        <p:spPr bwMode="auto">
          <a:xfrm>
            <a:off x="4373563" y="1981200"/>
            <a:ext cx="39687" cy="1588"/>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52" name="Freeform 231"/>
          <p:cNvSpPr>
            <a:spLocks/>
          </p:cNvSpPr>
          <p:nvPr/>
        </p:nvSpPr>
        <p:spPr bwMode="auto">
          <a:xfrm>
            <a:off x="4413250" y="1966913"/>
            <a:ext cx="39688"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53" name="Freeform 232"/>
          <p:cNvSpPr>
            <a:spLocks/>
          </p:cNvSpPr>
          <p:nvPr/>
        </p:nvSpPr>
        <p:spPr bwMode="auto">
          <a:xfrm>
            <a:off x="4452938" y="1966913"/>
            <a:ext cx="61912"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54" name="Line 233"/>
          <p:cNvSpPr>
            <a:spLocks noChangeShapeType="1"/>
          </p:cNvSpPr>
          <p:nvPr/>
        </p:nvSpPr>
        <p:spPr bwMode="auto">
          <a:xfrm>
            <a:off x="4514850" y="1966913"/>
            <a:ext cx="39688"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55" name="Freeform 234"/>
          <p:cNvSpPr>
            <a:spLocks/>
          </p:cNvSpPr>
          <p:nvPr/>
        </p:nvSpPr>
        <p:spPr bwMode="auto">
          <a:xfrm>
            <a:off x="4554538" y="1952625"/>
            <a:ext cx="41275"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56" name="Freeform 235"/>
          <p:cNvSpPr>
            <a:spLocks/>
          </p:cNvSpPr>
          <p:nvPr/>
        </p:nvSpPr>
        <p:spPr bwMode="auto">
          <a:xfrm>
            <a:off x="4595813" y="1952625"/>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57" name="Line 236"/>
          <p:cNvSpPr>
            <a:spLocks noChangeShapeType="1"/>
          </p:cNvSpPr>
          <p:nvPr/>
        </p:nvSpPr>
        <p:spPr bwMode="auto">
          <a:xfrm>
            <a:off x="4656138" y="1952625"/>
            <a:ext cx="39687"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58" name="Freeform 237"/>
          <p:cNvSpPr>
            <a:spLocks/>
          </p:cNvSpPr>
          <p:nvPr/>
        </p:nvSpPr>
        <p:spPr bwMode="auto">
          <a:xfrm>
            <a:off x="4695825" y="1938338"/>
            <a:ext cx="41275"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59" name="Line 238"/>
          <p:cNvSpPr>
            <a:spLocks noChangeShapeType="1"/>
          </p:cNvSpPr>
          <p:nvPr/>
        </p:nvSpPr>
        <p:spPr bwMode="auto">
          <a:xfrm>
            <a:off x="4737100" y="1938338"/>
            <a:ext cx="46038" cy="4762"/>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60" name="Freeform 239"/>
          <p:cNvSpPr>
            <a:spLocks/>
          </p:cNvSpPr>
          <p:nvPr/>
        </p:nvSpPr>
        <p:spPr bwMode="auto">
          <a:xfrm>
            <a:off x="4783138" y="1938338"/>
            <a:ext cx="60325" cy="4762"/>
          </a:xfrm>
          <a:custGeom>
            <a:avLst/>
            <a:gdLst>
              <a:gd name="T0" fmla="*/ 0 w 18"/>
              <a:gd name="T1" fmla="*/ 0 h 4762"/>
              <a:gd name="T2" fmla="*/ 2147483647 w 18"/>
              <a:gd name="T3" fmla="*/ 0 h 4762"/>
              <a:gd name="T4" fmla="*/ 2147483647 w 18"/>
              <a:gd name="T5" fmla="*/ 0 h 4762"/>
              <a:gd name="T6" fmla="*/ 0 60000 65536"/>
              <a:gd name="T7" fmla="*/ 0 60000 65536"/>
              <a:gd name="T8" fmla="*/ 0 60000 65536"/>
              <a:gd name="T9" fmla="*/ 0 w 18"/>
              <a:gd name="T10" fmla="*/ 0 h 4762"/>
              <a:gd name="T11" fmla="*/ 18 w 18"/>
              <a:gd name="T12" fmla="*/ 4762 h 4762"/>
            </a:gdLst>
            <a:ahLst/>
            <a:cxnLst>
              <a:cxn ang="T6">
                <a:pos x="T0" y="T1"/>
              </a:cxn>
              <a:cxn ang="T7">
                <a:pos x="T2" y="T3"/>
              </a:cxn>
              <a:cxn ang="T8">
                <a:pos x="T4" y="T5"/>
              </a:cxn>
            </a:cxnLst>
            <a:rect l="T9" t="T10" r="T11" b="T12"/>
            <a:pathLst>
              <a:path w="18" h="4762">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61" name="Freeform 240"/>
          <p:cNvSpPr>
            <a:spLocks/>
          </p:cNvSpPr>
          <p:nvPr/>
        </p:nvSpPr>
        <p:spPr bwMode="auto">
          <a:xfrm>
            <a:off x="4843463" y="1925638"/>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62" name="Line 241"/>
          <p:cNvSpPr>
            <a:spLocks noChangeShapeType="1"/>
          </p:cNvSpPr>
          <p:nvPr/>
        </p:nvSpPr>
        <p:spPr bwMode="auto">
          <a:xfrm>
            <a:off x="4884738" y="1925638"/>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63" name="Freeform 242"/>
          <p:cNvSpPr>
            <a:spLocks/>
          </p:cNvSpPr>
          <p:nvPr/>
        </p:nvSpPr>
        <p:spPr bwMode="auto">
          <a:xfrm>
            <a:off x="4926013" y="1925638"/>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64" name="Freeform 243"/>
          <p:cNvSpPr>
            <a:spLocks/>
          </p:cNvSpPr>
          <p:nvPr/>
        </p:nvSpPr>
        <p:spPr bwMode="auto">
          <a:xfrm>
            <a:off x="4986338" y="1911350"/>
            <a:ext cx="39687"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65" name="Line 244"/>
          <p:cNvSpPr>
            <a:spLocks noChangeShapeType="1"/>
          </p:cNvSpPr>
          <p:nvPr/>
        </p:nvSpPr>
        <p:spPr bwMode="auto">
          <a:xfrm>
            <a:off x="5026025" y="1911350"/>
            <a:ext cx="41275" cy="4763"/>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66" name="Freeform 245"/>
          <p:cNvSpPr>
            <a:spLocks/>
          </p:cNvSpPr>
          <p:nvPr/>
        </p:nvSpPr>
        <p:spPr bwMode="auto">
          <a:xfrm>
            <a:off x="5067300" y="1911350"/>
            <a:ext cx="61913" cy="4763"/>
          </a:xfrm>
          <a:custGeom>
            <a:avLst/>
            <a:gdLst>
              <a:gd name="T0" fmla="*/ 0 w 18"/>
              <a:gd name="T1" fmla="*/ 0 h 4763"/>
              <a:gd name="T2" fmla="*/ 2147483647 w 18"/>
              <a:gd name="T3" fmla="*/ 0 h 4763"/>
              <a:gd name="T4" fmla="*/ 2147483647 w 18"/>
              <a:gd name="T5" fmla="*/ 0 h 4763"/>
              <a:gd name="T6" fmla="*/ 0 60000 65536"/>
              <a:gd name="T7" fmla="*/ 0 60000 65536"/>
              <a:gd name="T8" fmla="*/ 0 60000 65536"/>
              <a:gd name="T9" fmla="*/ 0 w 18"/>
              <a:gd name="T10" fmla="*/ 0 h 4763"/>
              <a:gd name="T11" fmla="*/ 18 w 18"/>
              <a:gd name="T12" fmla="*/ 4763 h 4763"/>
            </a:gdLst>
            <a:ahLst/>
            <a:cxnLst>
              <a:cxn ang="T6">
                <a:pos x="T0" y="T1"/>
              </a:cxn>
              <a:cxn ang="T7">
                <a:pos x="T2" y="T3"/>
              </a:cxn>
              <a:cxn ang="T8">
                <a:pos x="T4" y="T5"/>
              </a:cxn>
            </a:cxnLst>
            <a:rect l="T9" t="T10" r="T11" b="T12"/>
            <a:pathLst>
              <a:path w="18" h="4763">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67" name="Freeform 246"/>
          <p:cNvSpPr>
            <a:spLocks/>
          </p:cNvSpPr>
          <p:nvPr/>
        </p:nvSpPr>
        <p:spPr bwMode="auto">
          <a:xfrm>
            <a:off x="5129213" y="1898650"/>
            <a:ext cx="39687"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68" name="Line 247"/>
          <p:cNvSpPr>
            <a:spLocks noChangeShapeType="1"/>
          </p:cNvSpPr>
          <p:nvPr/>
        </p:nvSpPr>
        <p:spPr bwMode="auto">
          <a:xfrm>
            <a:off x="5168900" y="1898650"/>
            <a:ext cx="39688" cy="4763"/>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69" name="Line 248"/>
          <p:cNvSpPr>
            <a:spLocks noChangeShapeType="1"/>
          </p:cNvSpPr>
          <p:nvPr/>
        </p:nvSpPr>
        <p:spPr bwMode="auto">
          <a:xfrm>
            <a:off x="5208588" y="1898650"/>
            <a:ext cx="41275" cy="4763"/>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70" name="Freeform 249"/>
          <p:cNvSpPr>
            <a:spLocks/>
          </p:cNvSpPr>
          <p:nvPr/>
        </p:nvSpPr>
        <p:spPr bwMode="auto">
          <a:xfrm>
            <a:off x="5249863" y="1898650"/>
            <a:ext cx="60325" cy="4763"/>
          </a:xfrm>
          <a:custGeom>
            <a:avLst/>
            <a:gdLst>
              <a:gd name="T0" fmla="*/ 0 w 18"/>
              <a:gd name="T1" fmla="*/ 0 h 4763"/>
              <a:gd name="T2" fmla="*/ 2147483647 w 18"/>
              <a:gd name="T3" fmla="*/ 0 h 4763"/>
              <a:gd name="T4" fmla="*/ 2147483647 w 18"/>
              <a:gd name="T5" fmla="*/ 0 h 4763"/>
              <a:gd name="T6" fmla="*/ 0 60000 65536"/>
              <a:gd name="T7" fmla="*/ 0 60000 65536"/>
              <a:gd name="T8" fmla="*/ 0 60000 65536"/>
              <a:gd name="T9" fmla="*/ 0 w 18"/>
              <a:gd name="T10" fmla="*/ 0 h 4763"/>
              <a:gd name="T11" fmla="*/ 18 w 18"/>
              <a:gd name="T12" fmla="*/ 4763 h 4763"/>
            </a:gdLst>
            <a:ahLst/>
            <a:cxnLst>
              <a:cxn ang="T6">
                <a:pos x="T0" y="T1"/>
              </a:cxn>
              <a:cxn ang="T7">
                <a:pos x="T2" y="T3"/>
              </a:cxn>
              <a:cxn ang="T8">
                <a:pos x="T4" y="T5"/>
              </a:cxn>
            </a:cxnLst>
            <a:rect l="T9" t="T10" r="T11" b="T12"/>
            <a:pathLst>
              <a:path w="18" h="4763">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71" name="Freeform 250"/>
          <p:cNvSpPr>
            <a:spLocks/>
          </p:cNvSpPr>
          <p:nvPr/>
        </p:nvSpPr>
        <p:spPr bwMode="auto">
          <a:xfrm>
            <a:off x="5310188" y="1885950"/>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72" name="Line 251"/>
          <p:cNvSpPr>
            <a:spLocks noChangeShapeType="1"/>
          </p:cNvSpPr>
          <p:nvPr/>
        </p:nvSpPr>
        <p:spPr bwMode="auto">
          <a:xfrm>
            <a:off x="5351463" y="1885950"/>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73" name="Freeform 252"/>
          <p:cNvSpPr>
            <a:spLocks/>
          </p:cNvSpPr>
          <p:nvPr/>
        </p:nvSpPr>
        <p:spPr bwMode="auto">
          <a:xfrm>
            <a:off x="5392738" y="1885950"/>
            <a:ext cx="58737"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74" name="Line 253"/>
          <p:cNvSpPr>
            <a:spLocks noChangeShapeType="1"/>
          </p:cNvSpPr>
          <p:nvPr/>
        </p:nvSpPr>
        <p:spPr bwMode="auto">
          <a:xfrm>
            <a:off x="5451475" y="1885950"/>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75" name="Freeform 254"/>
          <p:cNvSpPr>
            <a:spLocks/>
          </p:cNvSpPr>
          <p:nvPr/>
        </p:nvSpPr>
        <p:spPr bwMode="auto">
          <a:xfrm>
            <a:off x="5492750" y="1871663"/>
            <a:ext cx="41275"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76" name="Freeform 255"/>
          <p:cNvSpPr>
            <a:spLocks/>
          </p:cNvSpPr>
          <p:nvPr/>
        </p:nvSpPr>
        <p:spPr bwMode="auto">
          <a:xfrm>
            <a:off x="5534025" y="1871663"/>
            <a:ext cx="61913" cy="4762"/>
          </a:xfrm>
          <a:custGeom>
            <a:avLst/>
            <a:gdLst>
              <a:gd name="T0" fmla="*/ 0 w 18"/>
              <a:gd name="T1" fmla="*/ 0 h 4762"/>
              <a:gd name="T2" fmla="*/ 2147483647 w 18"/>
              <a:gd name="T3" fmla="*/ 0 h 4762"/>
              <a:gd name="T4" fmla="*/ 2147483647 w 18"/>
              <a:gd name="T5" fmla="*/ 0 h 4762"/>
              <a:gd name="T6" fmla="*/ 0 60000 65536"/>
              <a:gd name="T7" fmla="*/ 0 60000 65536"/>
              <a:gd name="T8" fmla="*/ 0 60000 65536"/>
              <a:gd name="T9" fmla="*/ 0 w 18"/>
              <a:gd name="T10" fmla="*/ 0 h 4762"/>
              <a:gd name="T11" fmla="*/ 18 w 18"/>
              <a:gd name="T12" fmla="*/ 4762 h 4762"/>
            </a:gdLst>
            <a:ahLst/>
            <a:cxnLst>
              <a:cxn ang="T6">
                <a:pos x="T0" y="T1"/>
              </a:cxn>
              <a:cxn ang="T7">
                <a:pos x="T2" y="T3"/>
              </a:cxn>
              <a:cxn ang="T8">
                <a:pos x="T4" y="T5"/>
              </a:cxn>
            </a:cxnLst>
            <a:rect l="T9" t="T10" r="T11" b="T12"/>
            <a:pathLst>
              <a:path w="18" h="4762">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77" name="Line 256"/>
          <p:cNvSpPr>
            <a:spLocks noChangeShapeType="1"/>
          </p:cNvSpPr>
          <p:nvPr/>
        </p:nvSpPr>
        <p:spPr bwMode="auto">
          <a:xfrm>
            <a:off x="5595938" y="1871663"/>
            <a:ext cx="41275" cy="4762"/>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78" name="Line 257"/>
          <p:cNvSpPr>
            <a:spLocks noChangeShapeType="1"/>
          </p:cNvSpPr>
          <p:nvPr/>
        </p:nvSpPr>
        <p:spPr bwMode="auto">
          <a:xfrm>
            <a:off x="5637213" y="1871663"/>
            <a:ext cx="41275" cy="4762"/>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79" name="Freeform 258"/>
          <p:cNvSpPr>
            <a:spLocks/>
          </p:cNvSpPr>
          <p:nvPr/>
        </p:nvSpPr>
        <p:spPr bwMode="auto">
          <a:xfrm>
            <a:off x="5678488" y="1858963"/>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80" name="Freeform 259"/>
          <p:cNvSpPr>
            <a:spLocks/>
          </p:cNvSpPr>
          <p:nvPr/>
        </p:nvSpPr>
        <p:spPr bwMode="auto">
          <a:xfrm>
            <a:off x="5719763" y="1858963"/>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81" name="Line 260"/>
          <p:cNvSpPr>
            <a:spLocks noChangeShapeType="1"/>
          </p:cNvSpPr>
          <p:nvPr/>
        </p:nvSpPr>
        <p:spPr bwMode="auto">
          <a:xfrm>
            <a:off x="5780088" y="1858963"/>
            <a:ext cx="39687"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82" name="Line 261"/>
          <p:cNvSpPr>
            <a:spLocks noChangeShapeType="1"/>
          </p:cNvSpPr>
          <p:nvPr/>
        </p:nvSpPr>
        <p:spPr bwMode="auto">
          <a:xfrm>
            <a:off x="5819775" y="1858963"/>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83" name="Freeform 262"/>
          <p:cNvSpPr>
            <a:spLocks/>
          </p:cNvSpPr>
          <p:nvPr/>
        </p:nvSpPr>
        <p:spPr bwMode="auto">
          <a:xfrm>
            <a:off x="5861050" y="1844675"/>
            <a:ext cx="60325" cy="14288"/>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84" name="Line 263"/>
          <p:cNvSpPr>
            <a:spLocks noChangeShapeType="1"/>
          </p:cNvSpPr>
          <p:nvPr/>
        </p:nvSpPr>
        <p:spPr bwMode="auto">
          <a:xfrm>
            <a:off x="5921375" y="1844675"/>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85" name="Line 264"/>
          <p:cNvSpPr>
            <a:spLocks noChangeShapeType="1"/>
          </p:cNvSpPr>
          <p:nvPr/>
        </p:nvSpPr>
        <p:spPr bwMode="auto">
          <a:xfrm>
            <a:off x="5962650" y="1844675"/>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86" name="Freeform 265"/>
          <p:cNvSpPr>
            <a:spLocks/>
          </p:cNvSpPr>
          <p:nvPr/>
        </p:nvSpPr>
        <p:spPr bwMode="auto">
          <a:xfrm>
            <a:off x="6003925" y="1844675"/>
            <a:ext cx="58738"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87" name="Line 266"/>
          <p:cNvSpPr>
            <a:spLocks noChangeShapeType="1"/>
          </p:cNvSpPr>
          <p:nvPr/>
        </p:nvSpPr>
        <p:spPr bwMode="auto">
          <a:xfrm>
            <a:off x="6062663" y="1844675"/>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88" name="Freeform 267"/>
          <p:cNvSpPr>
            <a:spLocks/>
          </p:cNvSpPr>
          <p:nvPr/>
        </p:nvSpPr>
        <p:spPr bwMode="auto">
          <a:xfrm>
            <a:off x="6103938" y="1831975"/>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89" name="Line 268"/>
          <p:cNvSpPr>
            <a:spLocks noChangeShapeType="1"/>
          </p:cNvSpPr>
          <p:nvPr/>
        </p:nvSpPr>
        <p:spPr bwMode="auto">
          <a:xfrm>
            <a:off x="6145213" y="1831975"/>
            <a:ext cx="41275" cy="1588"/>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90" name="Freeform 269"/>
          <p:cNvSpPr>
            <a:spLocks/>
          </p:cNvSpPr>
          <p:nvPr/>
        </p:nvSpPr>
        <p:spPr bwMode="auto">
          <a:xfrm>
            <a:off x="6186488" y="1831975"/>
            <a:ext cx="60325"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91" name="Line 270"/>
          <p:cNvSpPr>
            <a:spLocks noChangeShapeType="1"/>
          </p:cNvSpPr>
          <p:nvPr/>
        </p:nvSpPr>
        <p:spPr bwMode="auto">
          <a:xfrm>
            <a:off x="6246813" y="1831975"/>
            <a:ext cx="39687" cy="1588"/>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92" name="Line 271"/>
          <p:cNvSpPr>
            <a:spLocks noChangeShapeType="1"/>
          </p:cNvSpPr>
          <p:nvPr/>
        </p:nvSpPr>
        <p:spPr bwMode="auto">
          <a:xfrm>
            <a:off x="6286500" y="1831975"/>
            <a:ext cx="41275" cy="1588"/>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93" name="Freeform 272"/>
          <p:cNvSpPr>
            <a:spLocks/>
          </p:cNvSpPr>
          <p:nvPr/>
        </p:nvSpPr>
        <p:spPr bwMode="auto">
          <a:xfrm>
            <a:off x="6327775" y="1817688"/>
            <a:ext cx="60325" cy="14287"/>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94" name="Line 273"/>
          <p:cNvSpPr>
            <a:spLocks noChangeShapeType="1"/>
          </p:cNvSpPr>
          <p:nvPr/>
        </p:nvSpPr>
        <p:spPr bwMode="auto">
          <a:xfrm>
            <a:off x="6388100" y="1817688"/>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95" name="Line 274"/>
          <p:cNvSpPr>
            <a:spLocks noChangeShapeType="1"/>
          </p:cNvSpPr>
          <p:nvPr/>
        </p:nvSpPr>
        <p:spPr bwMode="auto">
          <a:xfrm>
            <a:off x="6429375" y="1817688"/>
            <a:ext cx="39688"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96" name="Line 275"/>
          <p:cNvSpPr>
            <a:spLocks noChangeShapeType="1"/>
          </p:cNvSpPr>
          <p:nvPr/>
        </p:nvSpPr>
        <p:spPr bwMode="auto">
          <a:xfrm>
            <a:off x="6469063" y="1817688"/>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397" name="Freeform 276"/>
          <p:cNvSpPr>
            <a:spLocks/>
          </p:cNvSpPr>
          <p:nvPr/>
        </p:nvSpPr>
        <p:spPr bwMode="auto">
          <a:xfrm>
            <a:off x="6510338" y="1817688"/>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398" name="Freeform 277"/>
          <p:cNvSpPr>
            <a:spLocks/>
          </p:cNvSpPr>
          <p:nvPr/>
        </p:nvSpPr>
        <p:spPr bwMode="auto">
          <a:xfrm>
            <a:off x="6570663" y="1804988"/>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399" name="Line 278"/>
          <p:cNvSpPr>
            <a:spLocks noChangeShapeType="1"/>
          </p:cNvSpPr>
          <p:nvPr/>
        </p:nvSpPr>
        <p:spPr bwMode="auto">
          <a:xfrm>
            <a:off x="6611938" y="1804988"/>
            <a:ext cx="41275"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00" name="Freeform 279"/>
          <p:cNvSpPr>
            <a:spLocks/>
          </p:cNvSpPr>
          <p:nvPr/>
        </p:nvSpPr>
        <p:spPr bwMode="auto">
          <a:xfrm>
            <a:off x="6653213" y="1804988"/>
            <a:ext cx="61912"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01" name="Line 280"/>
          <p:cNvSpPr>
            <a:spLocks noChangeShapeType="1"/>
          </p:cNvSpPr>
          <p:nvPr/>
        </p:nvSpPr>
        <p:spPr bwMode="auto">
          <a:xfrm>
            <a:off x="6715125" y="1804988"/>
            <a:ext cx="41275"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02" name="Line 281"/>
          <p:cNvSpPr>
            <a:spLocks noChangeShapeType="1"/>
          </p:cNvSpPr>
          <p:nvPr/>
        </p:nvSpPr>
        <p:spPr bwMode="auto">
          <a:xfrm>
            <a:off x="6756400" y="1804988"/>
            <a:ext cx="41275"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03" name="Freeform 282"/>
          <p:cNvSpPr>
            <a:spLocks/>
          </p:cNvSpPr>
          <p:nvPr/>
        </p:nvSpPr>
        <p:spPr bwMode="auto">
          <a:xfrm>
            <a:off x="6797675" y="1804988"/>
            <a:ext cx="60325"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04" name="Freeform 283"/>
          <p:cNvSpPr>
            <a:spLocks/>
          </p:cNvSpPr>
          <p:nvPr/>
        </p:nvSpPr>
        <p:spPr bwMode="auto">
          <a:xfrm>
            <a:off x="6858000" y="1792288"/>
            <a:ext cx="39688"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405" name="Line 284"/>
          <p:cNvSpPr>
            <a:spLocks noChangeShapeType="1"/>
          </p:cNvSpPr>
          <p:nvPr/>
        </p:nvSpPr>
        <p:spPr bwMode="auto">
          <a:xfrm>
            <a:off x="6897688" y="1792288"/>
            <a:ext cx="41275"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06" name="Freeform 285"/>
          <p:cNvSpPr>
            <a:spLocks/>
          </p:cNvSpPr>
          <p:nvPr/>
        </p:nvSpPr>
        <p:spPr bwMode="auto">
          <a:xfrm>
            <a:off x="6938963" y="1792288"/>
            <a:ext cx="60325"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07" name="Line 286"/>
          <p:cNvSpPr>
            <a:spLocks noChangeShapeType="1"/>
          </p:cNvSpPr>
          <p:nvPr/>
        </p:nvSpPr>
        <p:spPr bwMode="auto">
          <a:xfrm>
            <a:off x="6999288" y="1792288"/>
            <a:ext cx="41275"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08" name="Line 287"/>
          <p:cNvSpPr>
            <a:spLocks noChangeShapeType="1"/>
          </p:cNvSpPr>
          <p:nvPr/>
        </p:nvSpPr>
        <p:spPr bwMode="auto">
          <a:xfrm>
            <a:off x="7040563" y="1792288"/>
            <a:ext cx="39687"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09" name="Line 288"/>
          <p:cNvSpPr>
            <a:spLocks noChangeShapeType="1"/>
          </p:cNvSpPr>
          <p:nvPr/>
        </p:nvSpPr>
        <p:spPr bwMode="auto">
          <a:xfrm>
            <a:off x="7080250" y="1792288"/>
            <a:ext cx="39688"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10" name="Freeform 289"/>
          <p:cNvSpPr>
            <a:spLocks/>
          </p:cNvSpPr>
          <p:nvPr/>
        </p:nvSpPr>
        <p:spPr bwMode="auto">
          <a:xfrm>
            <a:off x="7119938" y="1792288"/>
            <a:ext cx="61912"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11" name="Freeform 290"/>
          <p:cNvSpPr>
            <a:spLocks/>
          </p:cNvSpPr>
          <p:nvPr/>
        </p:nvSpPr>
        <p:spPr bwMode="auto">
          <a:xfrm>
            <a:off x="7181850" y="1778000"/>
            <a:ext cx="41275"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412" name="Line 291"/>
          <p:cNvSpPr>
            <a:spLocks noChangeShapeType="1"/>
          </p:cNvSpPr>
          <p:nvPr/>
        </p:nvSpPr>
        <p:spPr bwMode="auto">
          <a:xfrm>
            <a:off x="7223125" y="1778000"/>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13" name="Freeform 292"/>
          <p:cNvSpPr>
            <a:spLocks/>
          </p:cNvSpPr>
          <p:nvPr/>
        </p:nvSpPr>
        <p:spPr bwMode="auto">
          <a:xfrm>
            <a:off x="7264400" y="1778000"/>
            <a:ext cx="58738"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14" name="Line 293"/>
          <p:cNvSpPr>
            <a:spLocks noChangeShapeType="1"/>
          </p:cNvSpPr>
          <p:nvPr/>
        </p:nvSpPr>
        <p:spPr bwMode="auto">
          <a:xfrm>
            <a:off x="7323138" y="1778000"/>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15" name="Line 294"/>
          <p:cNvSpPr>
            <a:spLocks noChangeShapeType="1"/>
          </p:cNvSpPr>
          <p:nvPr/>
        </p:nvSpPr>
        <p:spPr bwMode="auto">
          <a:xfrm>
            <a:off x="7364413" y="1778000"/>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16" name="Freeform 295"/>
          <p:cNvSpPr>
            <a:spLocks/>
          </p:cNvSpPr>
          <p:nvPr/>
        </p:nvSpPr>
        <p:spPr bwMode="auto">
          <a:xfrm>
            <a:off x="7405688" y="1778000"/>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17" name="Line 296"/>
          <p:cNvSpPr>
            <a:spLocks noChangeShapeType="1"/>
          </p:cNvSpPr>
          <p:nvPr/>
        </p:nvSpPr>
        <p:spPr bwMode="auto">
          <a:xfrm>
            <a:off x="7466013" y="1778000"/>
            <a:ext cx="39687"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18" name="Freeform 297"/>
          <p:cNvSpPr>
            <a:spLocks/>
          </p:cNvSpPr>
          <p:nvPr/>
        </p:nvSpPr>
        <p:spPr bwMode="auto">
          <a:xfrm>
            <a:off x="7505700" y="1765300"/>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419" name="Line 298"/>
          <p:cNvSpPr>
            <a:spLocks noChangeShapeType="1"/>
          </p:cNvSpPr>
          <p:nvPr/>
        </p:nvSpPr>
        <p:spPr bwMode="auto">
          <a:xfrm>
            <a:off x="7546975" y="1765300"/>
            <a:ext cx="39688" cy="1588"/>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20" name="Freeform 299"/>
          <p:cNvSpPr>
            <a:spLocks/>
          </p:cNvSpPr>
          <p:nvPr/>
        </p:nvSpPr>
        <p:spPr bwMode="auto">
          <a:xfrm>
            <a:off x="7586663" y="1765300"/>
            <a:ext cx="61912"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21" name="Line 300"/>
          <p:cNvSpPr>
            <a:spLocks noChangeShapeType="1"/>
          </p:cNvSpPr>
          <p:nvPr/>
        </p:nvSpPr>
        <p:spPr bwMode="auto">
          <a:xfrm>
            <a:off x="7648575" y="1765300"/>
            <a:ext cx="41275" cy="1588"/>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22" name="Line 301"/>
          <p:cNvSpPr>
            <a:spLocks noChangeShapeType="1"/>
          </p:cNvSpPr>
          <p:nvPr/>
        </p:nvSpPr>
        <p:spPr bwMode="auto">
          <a:xfrm>
            <a:off x="7689850" y="1765300"/>
            <a:ext cx="41275" cy="1588"/>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23" name="Freeform 302"/>
          <p:cNvSpPr>
            <a:spLocks/>
          </p:cNvSpPr>
          <p:nvPr/>
        </p:nvSpPr>
        <p:spPr bwMode="auto">
          <a:xfrm>
            <a:off x="7731125" y="1765300"/>
            <a:ext cx="61913"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24" name="Line 303"/>
          <p:cNvSpPr>
            <a:spLocks noChangeShapeType="1"/>
          </p:cNvSpPr>
          <p:nvPr/>
        </p:nvSpPr>
        <p:spPr bwMode="auto">
          <a:xfrm>
            <a:off x="7793038" y="1765300"/>
            <a:ext cx="41275" cy="1588"/>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25" name="Freeform 304"/>
          <p:cNvSpPr>
            <a:spLocks/>
          </p:cNvSpPr>
          <p:nvPr/>
        </p:nvSpPr>
        <p:spPr bwMode="auto">
          <a:xfrm>
            <a:off x="7834313" y="1751013"/>
            <a:ext cx="41275"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426" name="Freeform 305"/>
          <p:cNvSpPr>
            <a:spLocks/>
          </p:cNvSpPr>
          <p:nvPr/>
        </p:nvSpPr>
        <p:spPr bwMode="auto">
          <a:xfrm>
            <a:off x="7875588" y="1751013"/>
            <a:ext cx="58737"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27" name="Line 306"/>
          <p:cNvSpPr>
            <a:spLocks noChangeShapeType="1"/>
          </p:cNvSpPr>
          <p:nvPr/>
        </p:nvSpPr>
        <p:spPr bwMode="auto">
          <a:xfrm>
            <a:off x="7934325" y="1751013"/>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28" name="Line 307"/>
          <p:cNvSpPr>
            <a:spLocks noChangeShapeType="1"/>
          </p:cNvSpPr>
          <p:nvPr/>
        </p:nvSpPr>
        <p:spPr bwMode="auto">
          <a:xfrm>
            <a:off x="7975600" y="1751013"/>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29" name="Line 308"/>
          <p:cNvSpPr>
            <a:spLocks noChangeShapeType="1"/>
          </p:cNvSpPr>
          <p:nvPr/>
        </p:nvSpPr>
        <p:spPr bwMode="auto">
          <a:xfrm>
            <a:off x="8016875" y="1751013"/>
            <a:ext cx="39688"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30" name="Freeform 309"/>
          <p:cNvSpPr>
            <a:spLocks/>
          </p:cNvSpPr>
          <p:nvPr/>
        </p:nvSpPr>
        <p:spPr bwMode="auto">
          <a:xfrm>
            <a:off x="8056563" y="1751013"/>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31" name="Line 310"/>
          <p:cNvSpPr>
            <a:spLocks noChangeShapeType="1"/>
          </p:cNvSpPr>
          <p:nvPr/>
        </p:nvSpPr>
        <p:spPr bwMode="auto">
          <a:xfrm>
            <a:off x="8116888" y="1751013"/>
            <a:ext cx="41275"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32" name="Line 311"/>
          <p:cNvSpPr>
            <a:spLocks noChangeShapeType="1"/>
          </p:cNvSpPr>
          <p:nvPr/>
        </p:nvSpPr>
        <p:spPr bwMode="auto">
          <a:xfrm>
            <a:off x="8158163" y="1751013"/>
            <a:ext cx="39687" cy="3175"/>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33" name="Freeform 312"/>
          <p:cNvSpPr>
            <a:spLocks/>
          </p:cNvSpPr>
          <p:nvPr/>
        </p:nvSpPr>
        <p:spPr bwMode="auto">
          <a:xfrm>
            <a:off x="8197850" y="1751013"/>
            <a:ext cx="61913"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34" name="Freeform 313"/>
          <p:cNvSpPr>
            <a:spLocks/>
          </p:cNvSpPr>
          <p:nvPr/>
        </p:nvSpPr>
        <p:spPr bwMode="auto">
          <a:xfrm>
            <a:off x="8259763" y="1738313"/>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00FF"/>
            </a:solidFill>
            <a:round/>
            <a:headEnd/>
            <a:tailEnd/>
          </a:ln>
        </p:spPr>
        <p:txBody>
          <a:bodyPr>
            <a:prstTxWarp prst="textNoShape">
              <a:avLst/>
            </a:prstTxWarp>
          </a:bodyPr>
          <a:lstStyle/>
          <a:p>
            <a:endParaRPr lang="en-US"/>
          </a:p>
        </p:txBody>
      </p:sp>
      <p:sp>
        <p:nvSpPr>
          <p:cNvPr id="56435" name="Line 314"/>
          <p:cNvSpPr>
            <a:spLocks noChangeShapeType="1"/>
          </p:cNvSpPr>
          <p:nvPr/>
        </p:nvSpPr>
        <p:spPr bwMode="auto">
          <a:xfrm>
            <a:off x="8301038" y="1738313"/>
            <a:ext cx="38100"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36" name="Freeform 315"/>
          <p:cNvSpPr>
            <a:spLocks/>
          </p:cNvSpPr>
          <p:nvPr/>
        </p:nvSpPr>
        <p:spPr bwMode="auto">
          <a:xfrm>
            <a:off x="8339138" y="1738313"/>
            <a:ext cx="61912"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37" name="Line 316"/>
          <p:cNvSpPr>
            <a:spLocks noChangeShapeType="1"/>
          </p:cNvSpPr>
          <p:nvPr/>
        </p:nvSpPr>
        <p:spPr bwMode="auto">
          <a:xfrm>
            <a:off x="8401050" y="1738313"/>
            <a:ext cx="41275"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38" name="Line 317"/>
          <p:cNvSpPr>
            <a:spLocks noChangeShapeType="1"/>
          </p:cNvSpPr>
          <p:nvPr/>
        </p:nvSpPr>
        <p:spPr bwMode="auto">
          <a:xfrm>
            <a:off x="8442325" y="1738313"/>
            <a:ext cx="39688"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39" name="Line 318"/>
          <p:cNvSpPr>
            <a:spLocks noChangeShapeType="1"/>
          </p:cNvSpPr>
          <p:nvPr/>
        </p:nvSpPr>
        <p:spPr bwMode="auto">
          <a:xfrm>
            <a:off x="8482013" y="1738313"/>
            <a:ext cx="41275"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40" name="Freeform 319"/>
          <p:cNvSpPr>
            <a:spLocks/>
          </p:cNvSpPr>
          <p:nvPr/>
        </p:nvSpPr>
        <p:spPr bwMode="auto">
          <a:xfrm>
            <a:off x="8523288" y="1738313"/>
            <a:ext cx="60325"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00FF"/>
            </a:solidFill>
            <a:round/>
            <a:headEnd/>
            <a:tailEnd/>
          </a:ln>
        </p:spPr>
        <p:txBody>
          <a:bodyPr>
            <a:prstTxWarp prst="textNoShape">
              <a:avLst/>
            </a:prstTxWarp>
          </a:bodyPr>
          <a:lstStyle/>
          <a:p>
            <a:endParaRPr lang="en-US"/>
          </a:p>
        </p:txBody>
      </p:sp>
      <p:sp>
        <p:nvSpPr>
          <p:cNvPr id="56441" name="Line 320"/>
          <p:cNvSpPr>
            <a:spLocks noChangeShapeType="1"/>
          </p:cNvSpPr>
          <p:nvPr/>
        </p:nvSpPr>
        <p:spPr bwMode="auto">
          <a:xfrm>
            <a:off x="8583613" y="1738313"/>
            <a:ext cx="41275" cy="1587"/>
          </a:xfrm>
          <a:prstGeom prst="line">
            <a:avLst/>
          </a:prstGeom>
          <a:noFill/>
          <a:ln w="25400">
            <a:solidFill>
              <a:srgbClr val="FF00FF"/>
            </a:solidFill>
            <a:round/>
            <a:headEnd/>
            <a:tailEnd/>
          </a:ln>
        </p:spPr>
        <p:txBody>
          <a:bodyPr>
            <a:prstTxWarp prst="textNoShape">
              <a:avLst/>
            </a:prstTxWarp>
          </a:bodyPr>
          <a:lstStyle/>
          <a:p>
            <a:endParaRPr lang="en-US"/>
          </a:p>
        </p:txBody>
      </p:sp>
      <p:sp>
        <p:nvSpPr>
          <p:cNvPr id="56442" name="Line 321"/>
          <p:cNvSpPr>
            <a:spLocks noChangeShapeType="1"/>
          </p:cNvSpPr>
          <p:nvPr/>
        </p:nvSpPr>
        <p:spPr bwMode="auto">
          <a:xfrm flipV="1">
            <a:off x="2359025" y="5695950"/>
            <a:ext cx="41275" cy="107950"/>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43" name="Line 322"/>
          <p:cNvSpPr>
            <a:spLocks noChangeShapeType="1"/>
          </p:cNvSpPr>
          <p:nvPr/>
        </p:nvSpPr>
        <p:spPr bwMode="auto">
          <a:xfrm flipV="1">
            <a:off x="2400300" y="5588000"/>
            <a:ext cx="39688" cy="107950"/>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44" name="Freeform 323"/>
          <p:cNvSpPr>
            <a:spLocks/>
          </p:cNvSpPr>
          <p:nvPr/>
        </p:nvSpPr>
        <p:spPr bwMode="auto">
          <a:xfrm>
            <a:off x="2439988" y="5467350"/>
            <a:ext cx="61912" cy="120650"/>
          </a:xfrm>
          <a:custGeom>
            <a:avLst/>
            <a:gdLst>
              <a:gd name="T0" fmla="*/ 0 w 18"/>
              <a:gd name="T1" fmla="*/ 2147483647 h 54"/>
              <a:gd name="T2" fmla="*/ 2147483647 w 18"/>
              <a:gd name="T3" fmla="*/ 2147483647 h 54"/>
              <a:gd name="T4" fmla="*/ 2147483647 w 18"/>
              <a:gd name="T5" fmla="*/ 0 h 54"/>
              <a:gd name="T6" fmla="*/ 0 60000 65536"/>
              <a:gd name="T7" fmla="*/ 0 60000 65536"/>
              <a:gd name="T8" fmla="*/ 0 60000 65536"/>
              <a:gd name="T9" fmla="*/ 0 w 18"/>
              <a:gd name="T10" fmla="*/ 0 h 54"/>
              <a:gd name="T11" fmla="*/ 18 w 18"/>
              <a:gd name="T12" fmla="*/ 54 h 54"/>
            </a:gdLst>
            <a:ahLst/>
            <a:cxnLst>
              <a:cxn ang="T6">
                <a:pos x="T0" y="T1"/>
              </a:cxn>
              <a:cxn ang="T7">
                <a:pos x="T2" y="T3"/>
              </a:cxn>
              <a:cxn ang="T8">
                <a:pos x="T4" y="T5"/>
              </a:cxn>
            </a:cxnLst>
            <a:rect l="T9" t="T10" r="T11" b="T12"/>
            <a:pathLst>
              <a:path w="18" h="54">
                <a:moveTo>
                  <a:pt x="0" y="54"/>
                </a:moveTo>
                <a:lnTo>
                  <a:pt x="6" y="24"/>
                </a:lnTo>
                <a:lnTo>
                  <a:pt x="18" y="0"/>
                </a:lnTo>
              </a:path>
            </a:pathLst>
          </a:custGeom>
          <a:noFill/>
          <a:ln w="25400">
            <a:solidFill>
              <a:srgbClr val="00FF00"/>
            </a:solidFill>
            <a:round/>
            <a:headEnd/>
            <a:tailEnd/>
          </a:ln>
        </p:spPr>
        <p:txBody>
          <a:bodyPr>
            <a:prstTxWarp prst="textNoShape">
              <a:avLst/>
            </a:prstTxWarp>
          </a:bodyPr>
          <a:lstStyle/>
          <a:p>
            <a:endParaRPr lang="en-US"/>
          </a:p>
        </p:txBody>
      </p:sp>
      <p:sp>
        <p:nvSpPr>
          <p:cNvPr id="56445" name="Line 324"/>
          <p:cNvSpPr>
            <a:spLocks noChangeShapeType="1"/>
          </p:cNvSpPr>
          <p:nvPr/>
        </p:nvSpPr>
        <p:spPr bwMode="auto">
          <a:xfrm flipV="1">
            <a:off x="2501900" y="5360988"/>
            <a:ext cx="39688" cy="106362"/>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46" name="Line 325"/>
          <p:cNvSpPr>
            <a:spLocks noChangeShapeType="1"/>
          </p:cNvSpPr>
          <p:nvPr/>
        </p:nvSpPr>
        <p:spPr bwMode="auto">
          <a:xfrm flipV="1">
            <a:off x="2541588" y="5253038"/>
            <a:ext cx="39687" cy="107950"/>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47" name="Freeform 326"/>
          <p:cNvSpPr>
            <a:spLocks/>
          </p:cNvSpPr>
          <p:nvPr/>
        </p:nvSpPr>
        <p:spPr bwMode="auto">
          <a:xfrm>
            <a:off x="2581275" y="5146675"/>
            <a:ext cx="61913" cy="106363"/>
          </a:xfrm>
          <a:custGeom>
            <a:avLst/>
            <a:gdLst>
              <a:gd name="T0" fmla="*/ 0 w 18"/>
              <a:gd name="T1" fmla="*/ 2147483647 h 48"/>
              <a:gd name="T2" fmla="*/ 2147483647 w 18"/>
              <a:gd name="T3" fmla="*/ 2147483647 h 48"/>
              <a:gd name="T4" fmla="*/ 2147483647 w 18"/>
              <a:gd name="T5" fmla="*/ 0 h 48"/>
              <a:gd name="T6" fmla="*/ 0 60000 65536"/>
              <a:gd name="T7" fmla="*/ 0 60000 65536"/>
              <a:gd name="T8" fmla="*/ 0 60000 65536"/>
              <a:gd name="T9" fmla="*/ 0 w 18"/>
              <a:gd name="T10" fmla="*/ 0 h 48"/>
              <a:gd name="T11" fmla="*/ 18 w 18"/>
              <a:gd name="T12" fmla="*/ 48 h 48"/>
            </a:gdLst>
            <a:ahLst/>
            <a:cxnLst>
              <a:cxn ang="T6">
                <a:pos x="T0" y="T1"/>
              </a:cxn>
              <a:cxn ang="T7">
                <a:pos x="T2" y="T3"/>
              </a:cxn>
              <a:cxn ang="T8">
                <a:pos x="T4" y="T5"/>
              </a:cxn>
            </a:cxnLst>
            <a:rect l="T9" t="T10" r="T11" b="T12"/>
            <a:pathLst>
              <a:path w="18" h="48">
                <a:moveTo>
                  <a:pt x="0" y="48"/>
                </a:moveTo>
                <a:lnTo>
                  <a:pt x="6" y="24"/>
                </a:lnTo>
                <a:lnTo>
                  <a:pt x="18" y="0"/>
                </a:lnTo>
              </a:path>
            </a:pathLst>
          </a:custGeom>
          <a:noFill/>
          <a:ln w="25400">
            <a:solidFill>
              <a:srgbClr val="00FF00"/>
            </a:solidFill>
            <a:round/>
            <a:headEnd/>
            <a:tailEnd/>
          </a:ln>
        </p:spPr>
        <p:txBody>
          <a:bodyPr>
            <a:prstTxWarp prst="textNoShape">
              <a:avLst/>
            </a:prstTxWarp>
          </a:bodyPr>
          <a:lstStyle/>
          <a:p>
            <a:endParaRPr lang="en-US"/>
          </a:p>
        </p:txBody>
      </p:sp>
      <p:sp>
        <p:nvSpPr>
          <p:cNvPr id="56448" name="Line 327"/>
          <p:cNvSpPr>
            <a:spLocks noChangeShapeType="1"/>
          </p:cNvSpPr>
          <p:nvPr/>
        </p:nvSpPr>
        <p:spPr bwMode="auto">
          <a:xfrm flipV="1">
            <a:off x="2643188" y="5035550"/>
            <a:ext cx="41275" cy="111125"/>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49" name="Freeform 328"/>
          <p:cNvSpPr>
            <a:spLocks/>
          </p:cNvSpPr>
          <p:nvPr/>
        </p:nvSpPr>
        <p:spPr bwMode="auto">
          <a:xfrm>
            <a:off x="2684463" y="4913313"/>
            <a:ext cx="42862" cy="122237"/>
          </a:xfrm>
          <a:custGeom>
            <a:avLst/>
            <a:gdLst>
              <a:gd name="T0" fmla="*/ 0 w 12"/>
              <a:gd name="T1" fmla="*/ 2147483647 h 54"/>
              <a:gd name="T2" fmla="*/ 2147483647 w 12"/>
              <a:gd name="T3" fmla="*/ 2147483647 h 54"/>
              <a:gd name="T4" fmla="*/ 2147483647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24"/>
                </a:lnTo>
                <a:lnTo>
                  <a:pt x="12" y="0"/>
                </a:lnTo>
              </a:path>
            </a:pathLst>
          </a:custGeom>
          <a:noFill/>
          <a:ln w="25400">
            <a:solidFill>
              <a:srgbClr val="00FF00"/>
            </a:solidFill>
            <a:round/>
            <a:headEnd/>
            <a:tailEnd/>
          </a:ln>
        </p:spPr>
        <p:txBody>
          <a:bodyPr>
            <a:prstTxWarp prst="textNoShape">
              <a:avLst/>
            </a:prstTxWarp>
          </a:bodyPr>
          <a:lstStyle/>
          <a:p>
            <a:endParaRPr lang="en-US"/>
          </a:p>
        </p:txBody>
      </p:sp>
      <p:sp>
        <p:nvSpPr>
          <p:cNvPr id="56450" name="Freeform 329"/>
          <p:cNvSpPr>
            <a:spLocks/>
          </p:cNvSpPr>
          <p:nvPr/>
        </p:nvSpPr>
        <p:spPr bwMode="auto">
          <a:xfrm>
            <a:off x="2727325" y="4806950"/>
            <a:ext cx="60325" cy="106363"/>
          </a:xfrm>
          <a:custGeom>
            <a:avLst/>
            <a:gdLst>
              <a:gd name="T0" fmla="*/ 0 w 18"/>
              <a:gd name="T1" fmla="*/ 2147483647 h 48"/>
              <a:gd name="T2" fmla="*/ 2147483647 w 18"/>
              <a:gd name="T3" fmla="*/ 2147483647 h 48"/>
              <a:gd name="T4" fmla="*/ 2147483647 w 18"/>
              <a:gd name="T5" fmla="*/ 0 h 48"/>
              <a:gd name="T6" fmla="*/ 0 60000 65536"/>
              <a:gd name="T7" fmla="*/ 0 60000 65536"/>
              <a:gd name="T8" fmla="*/ 0 60000 65536"/>
              <a:gd name="T9" fmla="*/ 0 w 18"/>
              <a:gd name="T10" fmla="*/ 0 h 48"/>
              <a:gd name="T11" fmla="*/ 18 w 18"/>
              <a:gd name="T12" fmla="*/ 48 h 48"/>
            </a:gdLst>
            <a:ahLst/>
            <a:cxnLst>
              <a:cxn ang="T6">
                <a:pos x="T0" y="T1"/>
              </a:cxn>
              <a:cxn ang="T7">
                <a:pos x="T2" y="T3"/>
              </a:cxn>
              <a:cxn ang="T8">
                <a:pos x="T4" y="T5"/>
              </a:cxn>
            </a:cxnLst>
            <a:rect l="T9" t="T10" r="T11" b="T12"/>
            <a:pathLst>
              <a:path w="18" h="48">
                <a:moveTo>
                  <a:pt x="0" y="48"/>
                </a:moveTo>
                <a:lnTo>
                  <a:pt x="6" y="24"/>
                </a:lnTo>
                <a:lnTo>
                  <a:pt x="18" y="0"/>
                </a:lnTo>
              </a:path>
            </a:pathLst>
          </a:custGeom>
          <a:noFill/>
          <a:ln w="25400">
            <a:solidFill>
              <a:srgbClr val="00FF00"/>
            </a:solidFill>
            <a:round/>
            <a:headEnd/>
            <a:tailEnd/>
          </a:ln>
        </p:spPr>
        <p:txBody>
          <a:bodyPr>
            <a:prstTxWarp prst="textNoShape">
              <a:avLst/>
            </a:prstTxWarp>
          </a:bodyPr>
          <a:lstStyle/>
          <a:p>
            <a:endParaRPr lang="en-US"/>
          </a:p>
        </p:txBody>
      </p:sp>
      <p:sp>
        <p:nvSpPr>
          <p:cNvPr id="56451" name="Line 330"/>
          <p:cNvSpPr>
            <a:spLocks noChangeShapeType="1"/>
          </p:cNvSpPr>
          <p:nvPr/>
        </p:nvSpPr>
        <p:spPr bwMode="auto">
          <a:xfrm flipV="1">
            <a:off x="2787650" y="4700588"/>
            <a:ext cx="41275" cy="106362"/>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52" name="Line 331"/>
          <p:cNvSpPr>
            <a:spLocks noChangeShapeType="1"/>
          </p:cNvSpPr>
          <p:nvPr/>
        </p:nvSpPr>
        <p:spPr bwMode="auto">
          <a:xfrm flipV="1">
            <a:off x="2828925" y="4594225"/>
            <a:ext cx="41275" cy="106363"/>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53" name="Line 332"/>
          <p:cNvSpPr>
            <a:spLocks noChangeShapeType="1"/>
          </p:cNvSpPr>
          <p:nvPr/>
        </p:nvSpPr>
        <p:spPr bwMode="auto">
          <a:xfrm flipV="1">
            <a:off x="2870200" y="4484688"/>
            <a:ext cx="39688" cy="109537"/>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54" name="Freeform 333"/>
          <p:cNvSpPr>
            <a:spLocks/>
          </p:cNvSpPr>
          <p:nvPr/>
        </p:nvSpPr>
        <p:spPr bwMode="auto">
          <a:xfrm>
            <a:off x="2909888" y="4376738"/>
            <a:ext cx="60325" cy="107950"/>
          </a:xfrm>
          <a:custGeom>
            <a:avLst/>
            <a:gdLst>
              <a:gd name="T0" fmla="*/ 0 w 18"/>
              <a:gd name="T1" fmla="*/ 2147483647 h 48"/>
              <a:gd name="T2" fmla="*/ 2147483647 w 18"/>
              <a:gd name="T3" fmla="*/ 2147483647 h 48"/>
              <a:gd name="T4" fmla="*/ 2147483647 w 18"/>
              <a:gd name="T5" fmla="*/ 0 h 48"/>
              <a:gd name="T6" fmla="*/ 0 60000 65536"/>
              <a:gd name="T7" fmla="*/ 0 60000 65536"/>
              <a:gd name="T8" fmla="*/ 0 60000 65536"/>
              <a:gd name="T9" fmla="*/ 0 w 18"/>
              <a:gd name="T10" fmla="*/ 0 h 48"/>
              <a:gd name="T11" fmla="*/ 18 w 18"/>
              <a:gd name="T12" fmla="*/ 48 h 48"/>
            </a:gdLst>
            <a:ahLst/>
            <a:cxnLst>
              <a:cxn ang="T6">
                <a:pos x="T0" y="T1"/>
              </a:cxn>
              <a:cxn ang="T7">
                <a:pos x="T2" y="T3"/>
              </a:cxn>
              <a:cxn ang="T8">
                <a:pos x="T4" y="T5"/>
              </a:cxn>
            </a:cxnLst>
            <a:rect l="T9" t="T10" r="T11" b="T12"/>
            <a:pathLst>
              <a:path w="18" h="48">
                <a:moveTo>
                  <a:pt x="0" y="48"/>
                </a:moveTo>
                <a:lnTo>
                  <a:pt x="6" y="24"/>
                </a:lnTo>
                <a:lnTo>
                  <a:pt x="18" y="0"/>
                </a:lnTo>
              </a:path>
            </a:pathLst>
          </a:custGeom>
          <a:noFill/>
          <a:ln w="25400">
            <a:solidFill>
              <a:srgbClr val="00FF00"/>
            </a:solidFill>
            <a:round/>
            <a:headEnd/>
            <a:tailEnd/>
          </a:ln>
        </p:spPr>
        <p:txBody>
          <a:bodyPr>
            <a:prstTxWarp prst="textNoShape">
              <a:avLst/>
            </a:prstTxWarp>
          </a:bodyPr>
          <a:lstStyle/>
          <a:p>
            <a:endParaRPr lang="en-US"/>
          </a:p>
        </p:txBody>
      </p:sp>
      <p:sp>
        <p:nvSpPr>
          <p:cNvPr id="56455" name="Line 334"/>
          <p:cNvSpPr>
            <a:spLocks noChangeShapeType="1"/>
          </p:cNvSpPr>
          <p:nvPr/>
        </p:nvSpPr>
        <p:spPr bwMode="auto">
          <a:xfrm flipV="1">
            <a:off x="2970213" y="4268788"/>
            <a:ext cx="41275" cy="107950"/>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56" name="Line 335"/>
          <p:cNvSpPr>
            <a:spLocks noChangeShapeType="1"/>
          </p:cNvSpPr>
          <p:nvPr/>
        </p:nvSpPr>
        <p:spPr bwMode="auto">
          <a:xfrm flipV="1">
            <a:off x="3011488" y="4160838"/>
            <a:ext cx="39687" cy="107950"/>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57" name="Freeform 336"/>
          <p:cNvSpPr>
            <a:spLocks/>
          </p:cNvSpPr>
          <p:nvPr/>
        </p:nvSpPr>
        <p:spPr bwMode="auto">
          <a:xfrm>
            <a:off x="3051175" y="4052888"/>
            <a:ext cx="61913" cy="107950"/>
          </a:xfrm>
          <a:custGeom>
            <a:avLst/>
            <a:gdLst>
              <a:gd name="T0" fmla="*/ 0 w 18"/>
              <a:gd name="T1" fmla="*/ 2147483647 h 48"/>
              <a:gd name="T2" fmla="*/ 2147483647 w 18"/>
              <a:gd name="T3" fmla="*/ 2147483647 h 48"/>
              <a:gd name="T4" fmla="*/ 2147483647 w 18"/>
              <a:gd name="T5" fmla="*/ 0 h 48"/>
              <a:gd name="T6" fmla="*/ 0 60000 65536"/>
              <a:gd name="T7" fmla="*/ 0 60000 65536"/>
              <a:gd name="T8" fmla="*/ 0 60000 65536"/>
              <a:gd name="T9" fmla="*/ 0 w 18"/>
              <a:gd name="T10" fmla="*/ 0 h 48"/>
              <a:gd name="T11" fmla="*/ 18 w 18"/>
              <a:gd name="T12" fmla="*/ 48 h 48"/>
            </a:gdLst>
            <a:ahLst/>
            <a:cxnLst>
              <a:cxn ang="T6">
                <a:pos x="T0" y="T1"/>
              </a:cxn>
              <a:cxn ang="T7">
                <a:pos x="T2" y="T3"/>
              </a:cxn>
              <a:cxn ang="T8">
                <a:pos x="T4" y="T5"/>
              </a:cxn>
            </a:cxnLst>
            <a:rect l="T9" t="T10" r="T11" b="T12"/>
            <a:pathLst>
              <a:path w="18" h="48">
                <a:moveTo>
                  <a:pt x="0" y="48"/>
                </a:moveTo>
                <a:lnTo>
                  <a:pt x="6" y="24"/>
                </a:lnTo>
                <a:lnTo>
                  <a:pt x="18" y="0"/>
                </a:lnTo>
              </a:path>
            </a:pathLst>
          </a:custGeom>
          <a:noFill/>
          <a:ln w="25400">
            <a:solidFill>
              <a:srgbClr val="00FF00"/>
            </a:solidFill>
            <a:round/>
            <a:headEnd/>
            <a:tailEnd/>
          </a:ln>
        </p:spPr>
        <p:txBody>
          <a:bodyPr>
            <a:prstTxWarp prst="textNoShape">
              <a:avLst/>
            </a:prstTxWarp>
          </a:bodyPr>
          <a:lstStyle/>
          <a:p>
            <a:endParaRPr lang="en-US"/>
          </a:p>
        </p:txBody>
      </p:sp>
      <p:sp>
        <p:nvSpPr>
          <p:cNvPr id="56458" name="Line 337"/>
          <p:cNvSpPr>
            <a:spLocks noChangeShapeType="1"/>
          </p:cNvSpPr>
          <p:nvPr/>
        </p:nvSpPr>
        <p:spPr bwMode="auto">
          <a:xfrm flipV="1">
            <a:off x="3113088" y="3946525"/>
            <a:ext cx="39687" cy="106363"/>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59" name="Line 338"/>
          <p:cNvSpPr>
            <a:spLocks noChangeShapeType="1"/>
          </p:cNvSpPr>
          <p:nvPr/>
        </p:nvSpPr>
        <p:spPr bwMode="auto">
          <a:xfrm flipV="1">
            <a:off x="3152775" y="3836988"/>
            <a:ext cx="39688" cy="109537"/>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60" name="Freeform 339"/>
          <p:cNvSpPr>
            <a:spLocks/>
          </p:cNvSpPr>
          <p:nvPr/>
        </p:nvSpPr>
        <p:spPr bwMode="auto">
          <a:xfrm>
            <a:off x="3192463" y="3729038"/>
            <a:ext cx="61912" cy="107950"/>
          </a:xfrm>
          <a:custGeom>
            <a:avLst/>
            <a:gdLst>
              <a:gd name="T0" fmla="*/ 0 w 18"/>
              <a:gd name="T1" fmla="*/ 2147483647 h 48"/>
              <a:gd name="T2" fmla="*/ 2147483647 w 18"/>
              <a:gd name="T3" fmla="*/ 2147483647 h 48"/>
              <a:gd name="T4" fmla="*/ 2147483647 w 18"/>
              <a:gd name="T5" fmla="*/ 0 h 48"/>
              <a:gd name="T6" fmla="*/ 0 60000 65536"/>
              <a:gd name="T7" fmla="*/ 0 60000 65536"/>
              <a:gd name="T8" fmla="*/ 0 60000 65536"/>
              <a:gd name="T9" fmla="*/ 0 w 18"/>
              <a:gd name="T10" fmla="*/ 0 h 48"/>
              <a:gd name="T11" fmla="*/ 18 w 18"/>
              <a:gd name="T12" fmla="*/ 48 h 48"/>
            </a:gdLst>
            <a:ahLst/>
            <a:cxnLst>
              <a:cxn ang="T6">
                <a:pos x="T0" y="T1"/>
              </a:cxn>
              <a:cxn ang="T7">
                <a:pos x="T2" y="T3"/>
              </a:cxn>
              <a:cxn ang="T8">
                <a:pos x="T4" y="T5"/>
              </a:cxn>
            </a:cxnLst>
            <a:rect l="T9" t="T10" r="T11" b="T12"/>
            <a:pathLst>
              <a:path w="18" h="48">
                <a:moveTo>
                  <a:pt x="0" y="48"/>
                </a:moveTo>
                <a:lnTo>
                  <a:pt x="6" y="24"/>
                </a:lnTo>
                <a:lnTo>
                  <a:pt x="18" y="0"/>
                </a:lnTo>
              </a:path>
            </a:pathLst>
          </a:custGeom>
          <a:noFill/>
          <a:ln w="25400">
            <a:solidFill>
              <a:srgbClr val="00FF00"/>
            </a:solidFill>
            <a:round/>
            <a:headEnd/>
            <a:tailEnd/>
          </a:ln>
        </p:spPr>
        <p:txBody>
          <a:bodyPr>
            <a:prstTxWarp prst="textNoShape">
              <a:avLst/>
            </a:prstTxWarp>
          </a:bodyPr>
          <a:lstStyle/>
          <a:p>
            <a:endParaRPr lang="en-US"/>
          </a:p>
        </p:txBody>
      </p:sp>
      <p:sp>
        <p:nvSpPr>
          <p:cNvPr id="56461" name="Line 340"/>
          <p:cNvSpPr>
            <a:spLocks noChangeShapeType="1"/>
          </p:cNvSpPr>
          <p:nvPr/>
        </p:nvSpPr>
        <p:spPr bwMode="auto">
          <a:xfrm flipV="1">
            <a:off x="3254375" y="3622675"/>
            <a:ext cx="41275" cy="106363"/>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62" name="Line 341"/>
          <p:cNvSpPr>
            <a:spLocks noChangeShapeType="1"/>
          </p:cNvSpPr>
          <p:nvPr/>
        </p:nvSpPr>
        <p:spPr bwMode="auto">
          <a:xfrm flipV="1">
            <a:off x="3295650" y="3529013"/>
            <a:ext cx="39688" cy="93662"/>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63" name="Line 342"/>
          <p:cNvSpPr>
            <a:spLocks noChangeShapeType="1"/>
          </p:cNvSpPr>
          <p:nvPr/>
        </p:nvSpPr>
        <p:spPr bwMode="auto">
          <a:xfrm flipV="1">
            <a:off x="3335338" y="3422650"/>
            <a:ext cx="39687" cy="106363"/>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64" name="Freeform 343"/>
          <p:cNvSpPr>
            <a:spLocks/>
          </p:cNvSpPr>
          <p:nvPr/>
        </p:nvSpPr>
        <p:spPr bwMode="auto">
          <a:xfrm>
            <a:off x="3375025" y="3314700"/>
            <a:ext cx="61913" cy="107950"/>
          </a:xfrm>
          <a:custGeom>
            <a:avLst/>
            <a:gdLst>
              <a:gd name="T0" fmla="*/ 0 w 18"/>
              <a:gd name="T1" fmla="*/ 2147483647 h 48"/>
              <a:gd name="T2" fmla="*/ 2147483647 w 18"/>
              <a:gd name="T3" fmla="*/ 2147483647 h 48"/>
              <a:gd name="T4" fmla="*/ 2147483647 w 18"/>
              <a:gd name="T5" fmla="*/ 0 h 48"/>
              <a:gd name="T6" fmla="*/ 0 60000 65536"/>
              <a:gd name="T7" fmla="*/ 0 60000 65536"/>
              <a:gd name="T8" fmla="*/ 0 60000 65536"/>
              <a:gd name="T9" fmla="*/ 0 w 18"/>
              <a:gd name="T10" fmla="*/ 0 h 48"/>
              <a:gd name="T11" fmla="*/ 18 w 18"/>
              <a:gd name="T12" fmla="*/ 48 h 48"/>
            </a:gdLst>
            <a:ahLst/>
            <a:cxnLst>
              <a:cxn ang="T6">
                <a:pos x="T0" y="T1"/>
              </a:cxn>
              <a:cxn ang="T7">
                <a:pos x="T2" y="T3"/>
              </a:cxn>
              <a:cxn ang="T8">
                <a:pos x="T4" y="T5"/>
              </a:cxn>
            </a:cxnLst>
            <a:rect l="T9" t="T10" r="T11" b="T12"/>
            <a:pathLst>
              <a:path w="18" h="48">
                <a:moveTo>
                  <a:pt x="0" y="48"/>
                </a:moveTo>
                <a:lnTo>
                  <a:pt x="6" y="24"/>
                </a:lnTo>
                <a:lnTo>
                  <a:pt x="18" y="0"/>
                </a:lnTo>
              </a:path>
            </a:pathLst>
          </a:custGeom>
          <a:noFill/>
          <a:ln w="25400">
            <a:solidFill>
              <a:srgbClr val="00FF00"/>
            </a:solidFill>
            <a:round/>
            <a:headEnd/>
            <a:tailEnd/>
          </a:ln>
        </p:spPr>
        <p:txBody>
          <a:bodyPr>
            <a:prstTxWarp prst="textNoShape">
              <a:avLst/>
            </a:prstTxWarp>
          </a:bodyPr>
          <a:lstStyle/>
          <a:p>
            <a:endParaRPr lang="en-US"/>
          </a:p>
        </p:txBody>
      </p:sp>
      <p:sp>
        <p:nvSpPr>
          <p:cNvPr id="56465" name="Line 344"/>
          <p:cNvSpPr>
            <a:spLocks noChangeShapeType="1"/>
          </p:cNvSpPr>
          <p:nvPr/>
        </p:nvSpPr>
        <p:spPr bwMode="auto">
          <a:xfrm flipV="1">
            <a:off x="3436938" y="3216275"/>
            <a:ext cx="41275" cy="98425"/>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66" name="Line 345"/>
          <p:cNvSpPr>
            <a:spLocks noChangeShapeType="1"/>
          </p:cNvSpPr>
          <p:nvPr/>
        </p:nvSpPr>
        <p:spPr bwMode="auto">
          <a:xfrm flipV="1">
            <a:off x="3478213" y="3109913"/>
            <a:ext cx="39687" cy="106362"/>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67" name="Freeform 346"/>
          <p:cNvSpPr>
            <a:spLocks/>
          </p:cNvSpPr>
          <p:nvPr/>
        </p:nvSpPr>
        <p:spPr bwMode="auto">
          <a:xfrm>
            <a:off x="3517900" y="3016250"/>
            <a:ext cx="61913" cy="93663"/>
          </a:xfrm>
          <a:custGeom>
            <a:avLst/>
            <a:gdLst>
              <a:gd name="T0" fmla="*/ 0 w 18"/>
              <a:gd name="T1" fmla="*/ 2147483647 h 42"/>
              <a:gd name="T2" fmla="*/ 2147483647 w 18"/>
              <a:gd name="T3" fmla="*/ 2147483647 h 42"/>
              <a:gd name="T4" fmla="*/ 2147483647 w 18"/>
              <a:gd name="T5" fmla="*/ 0 h 42"/>
              <a:gd name="T6" fmla="*/ 0 60000 65536"/>
              <a:gd name="T7" fmla="*/ 0 60000 65536"/>
              <a:gd name="T8" fmla="*/ 0 60000 65536"/>
              <a:gd name="T9" fmla="*/ 0 w 18"/>
              <a:gd name="T10" fmla="*/ 0 h 42"/>
              <a:gd name="T11" fmla="*/ 18 w 18"/>
              <a:gd name="T12" fmla="*/ 42 h 42"/>
            </a:gdLst>
            <a:ahLst/>
            <a:cxnLst>
              <a:cxn ang="T6">
                <a:pos x="T0" y="T1"/>
              </a:cxn>
              <a:cxn ang="T7">
                <a:pos x="T2" y="T3"/>
              </a:cxn>
              <a:cxn ang="T8">
                <a:pos x="T4" y="T5"/>
              </a:cxn>
            </a:cxnLst>
            <a:rect l="T9" t="T10" r="T11" b="T12"/>
            <a:pathLst>
              <a:path w="18" h="42">
                <a:moveTo>
                  <a:pt x="0" y="42"/>
                </a:moveTo>
                <a:lnTo>
                  <a:pt x="6" y="18"/>
                </a:lnTo>
                <a:lnTo>
                  <a:pt x="18" y="0"/>
                </a:lnTo>
              </a:path>
            </a:pathLst>
          </a:custGeom>
          <a:noFill/>
          <a:ln w="25400">
            <a:solidFill>
              <a:srgbClr val="00FF00"/>
            </a:solidFill>
            <a:round/>
            <a:headEnd/>
            <a:tailEnd/>
          </a:ln>
        </p:spPr>
        <p:txBody>
          <a:bodyPr>
            <a:prstTxWarp prst="textNoShape">
              <a:avLst/>
            </a:prstTxWarp>
          </a:bodyPr>
          <a:lstStyle/>
          <a:p>
            <a:endParaRPr lang="en-US"/>
          </a:p>
        </p:txBody>
      </p:sp>
      <p:sp>
        <p:nvSpPr>
          <p:cNvPr id="56468" name="Line 347"/>
          <p:cNvSpPr>
            <a:spLocks noChangeShapeType="1"/>
          </p:cNvSpPr>
          <p:nvPr/>
        </p:nvSpPr>
        <p:spPr bwMode="auto">
          <a:xfrm flipV="1">
            <a:off x="3579813" y="2922588"/>
            <a:ext cx="39687" cy="93662"/>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69" name="Line 348"/>
          <p:cNvSpPr>
            <a:spLocks noChangeShapeType="1"/>
          </p:cNvSpPr>
          <p:nvPr/>
        </p:nvSpPr>
        <p:spPr bwMode="auto">
          <a:xfrm flipV="1">
            <a:off x="3619500" y="2828925"/>
            <a:ext cx="39688" cy="93663"/>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70" name="Freeform 349"/>
          <p:cNvSpPr>
            <a:spLocks/>
          </p:cNvSpPr>
          <p:nvPr/>
        </p:nvSpPr>
        <p:spPr bwMode="auto">
          <a:xfrm>
            <a:off x="3659188" y="2733675"/>
            <a:ext cx="61912" cy="95250"/>
          </a:xfrm>
          <a:custGeom>
            <a:avLst/>
            <a:gdLst>
              <a:gd name="T0" fmla="*/ 0 w 18"/>
              <a:gd name="T1" fmla="*/ 2147483647 h 42"/>
              <a:gd name="T2" fmla="*/ 2147483647 w 18"/>
              <a:gd name="T3" fmla="*/ 2147483647 h 42"/>
              <a:gd name="T4" fmla="*/ 2147483647 w 18"/>
              <a:gd name="T5" fmla="*/ 0 h 42"/>
              <a:gd name="T6" fmla="*/ 0 60000 65536"/>
              <a:gd name="T7" fmla="*/ 0 60000 65536"/>
              <a:gd name="T8" fmla="*/ 0 60000 65536"/>
              <a:gd name="T9" fmla="*/ 0 w 18"/>
              <a:gd name="T10" fmla="*/ 0 h 42"/>
              <a:gd name="T11" fmla="*/ 18 w 18"/>
              <a:gd name="T12" fmla="*/ 42 h 42"/>
            </a:gdLst>
            <a:ahLst/>
            <a:cxnLst>
              <a:cxn ang="T6">
                <a:pos x="T0" y="T1"/>
              </a:cxn>
              <a:cxn ang="T7">
                <a:pos x="T2" y="T3"/>
              </a:cxn>
              <a:cxn ang="T8">
                <a:pos x="T4" y="T5"/>
              </a:cxn>
            </a:cxnLst>
            <a:rect l="T9" t="T10" r="T11" b="T12"/>
            <a:pathLst>
              <a:path w="18" h="42">
                <a:moveTo>
                  <a:pt x="0" y="42"/>
                </a:moveTo>
                <a:lnTo>
                  <a:pt x="6" y="18"/>
                </a:lnTo>
                <a:lnTo>
                  <a:pt x="18" y="0"/>
                </a:lnTo>
              </a:path>
            </a:pathLst>
          </a:custGeom>
          <a:noFill/>
          <a:ln w="25400">
            <a:solidFill>
              <a:srgbClr val="00FF00"/>
            </a:solidFill>
            <a:round/>
            <a:headEnd/>
            <a:tailEnd/>
          </a:ln>
        </p:spPr>
        <p:txBody>
          <a:bodyPr>
            <a:prstTxWarp prst="textNoShape">
              <a:avLst/>
            </a:prstTxWarp>
          </a:bodyPr>
          <a:lstStyle/>
          <a:p>
            <a:endParaRPr lang="en-US"/>
          </a:p>
        </p:txBody>
      </p:sp>
      <p:sp>
        <p:nvSpPr>
          <p:cNvPr id="56471" name="Line 350"/>
          <p:cNvSpPr>
            <a:spLocks noChangeShapeType="1"/>
          </p:cNvSpPr>
          <p:nvPr/>
        </p:nvSpPr>
        <p:spPr bwMode="auto">
          <a:xfrm flipV="1">
            <a:off x="3721100" y="2654300"/>
            <a:ext cx="42863" cy="79375"/>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72" name="Line 351"/>
          <p:cNvSpPr>
            <a:spLocks noChangeShapeType="1"/>
          </p:cNvSpPr>
          <p:nvPr/>
        </p:nvSpPr>
        <p:spPr bwMode="auto">
          <a:xfrm flipV="1">
            <a:off x="3763963" y="2573338"/>
            <a:ext cx="39687" cy="80962"/>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73" name="Line 352"/>
          <p:cNvSpPr>
            <a:spLocks noChangeShapeType="1"/>
          </p:cNvSpPr>
          <p:nvPr/>
        </p:nvSpPr>
        <p:spPr bwMode="auto">
          <a:xfrm flipV="1">
            <a:off x="3803650" y="2492375"/>
            <a:ext cx="41275" cy="80963"/>
          </a:xfrm>
          <a:prstGeom prst="line">
            <a:avLst/>
          </a:prstGeom>
          <a:noFill/>
          <a:ln w="25400">
            <a:solidFill>
              <a:srgbClr val="00FF00"/>
            </a:solidFill>
            <a:round/>
            <a:headEnd/>
            <a:tailEnd/>
          </a:ln>
        </p:spPr>
        <p:txBody>
          <a:bodyPr>
            <a:prstTxWarp prst="textNoShape">
              <a:avLst/>
            </a:prstTxWarp>
          </a:bodyPr>
          <a:lstStyle/>
          <a:p>
            <a:endParaRPr lang="en-US"/>
          </a:p>
        </p:txBody>
      </p:sp>
      <p:sp>
        <p:nvSpPr>
          <p:cNvPr id="56474" name="Freeform 353"/>
          <p:cNvSpPr>
            <a:spLocks/>
          </p:cNvSpPr>
          <p:nvPr/>
        </p:nvSpPr>
        <p:spPr bwMode="auto">
          <a:xfrm>
            <a:off x="3844925" y="2425700"/>
            <a:ext cx="61913" cy="66675"/>
          </a:xfrm>
          <a:custGeom>
            <a:avLst/>
            <a:gdLst>
              <a:gd name="T0" fmla="*/ 0 w 18"/>
              <a:gd name="T1" fmla="*/ 2147483647 h 30"/>
              <a:gd name="T2" fmla="*/ 2147483647 w 18"/>
              <a:gd name="T3" fmla="*/ 2147483647 h 30"/>
              <a:gd name="T4" fmla="*/ 2147483647 w 18"/>
              <a:gd name="T5" fmla="*/ 0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0" y="30"/>
                </a:moveTo>
                <a:lnTo>
                  <a:pt x="6" y="18"/>
                </a:lnTo>
                <a:lnTo>
                  <a:pt x="18" y="0"/>
                </a:lnTo>
              </a:path>
            </a:pathLst>
          </a:custGeom>
          <a:noFill/>
          <a:ln w="25400">
            <a:solidFill>
              <a:srgbClr val="00FF00"/>
            </a:solidFill>
            <a:round/>
            <a:headEnd/>
            <a:tailEnd/>
          </a:ln>
        </p:spPr>
        <p:txBody>
          <a:bodyPr>
            <a:prstTxWarp prst="textNoShape">
              <a:avLst/>
            </a:prstTxWarp>
          </a:bodyPr>
          <a:lstStyle/>
          <a:p>
            <a:endParaRPr lang="en-US"/>
          </a:p>
        </p:txBody>
      </p:sp>
      <p:sp>
        <p:nvSpPr>
          <p:cNvPr id="56475" name="Freeform 354"/>
          <p:cNvSpPr>
            <a:spLocks/>
          </p:cNvSpPr>
          <p:nvPr/>
        </p:nvSpPr>
        <p:spPr bwMode="auto">
          <a:xfrm>
            <a:off x="3906838" y="2303463"/>
            <a:ext cx="79375" cy="122237"/>
          </a:xfrm>
          <a:custGeom>
            <a:avLst/>
            <a:gdLst>
              <a:gd name="T0" fmla="*/ 0 w 24"/>
              <a:gd name="T1" fmla="*/ 2147483647 h 55"/>
              <a:gd name="T2" fmla="*/ 2147483647 w 24"/>
              <a:gd name="T3" fmla="*/ 2147483647 h 55"/>
              <a:gd name="T4" fmla="*/ 2147483647 w 24"/>
              <a:gd name="T5" fmla="*/ 2147483647 h 55"/>
              <a:gd name="T6" fmla="*/ 2147483647 w 24"/>
              <a:gd name="T7" fmla="*/ 2147483647 h 55"/>
              <a:gd name="T8" fmla="*/ 2147483647 w 24"/>
              <a:gd name="T9" fmla="*/ 0 h 55"/>
              <a:gd name="T10" fmla="*/ 0 60000 65536"/>
              <a:gd name="T11" fmla="*/ 0 60000 65536"/>
              <a:gd name="T12" fmla="*/ 0 60000 65536"/>
              <a:gd name="T13" fmla="*/ 0 60000 65536"/>
              <a:gd name="T14" fmla="*/ 0 60000 65536"/>
              <a:gd name="T15" fmla="*/ 0 w 24"/>
              <a:gd name="T16" fmla="*/ 0 h 55"/>
              <a:gd name="T17" fmla="*/ 24 w 24"/>
              <a:gd name="T18" fmla="*/ 55 h 55"/>
            </a:gdLst>
            <a:ahLst/>
            <a:cxnLst>
              <a:cxn ang="T10">
                <a:pos x="T0" y="T1"/>
              </a:cxn>
              <a:cxn ang="T11">
                <a:pos x="T2" y="T3"/>
              </a:cxn>
              <a:cxn ang="T12">
                <a:pos x="T4" y="T5"/>
              </a:cxn>
              <a:cxn ang="T13">
                <a:pos x="T6" y="T7"/>
              </a:cxn>
              <a:cxn ang="T14">
                <a:pos x="T8" y="T9"/>
              </a:cxn>
            </a:cxnLst>
            <a:rect l="T15" t="T16" r="T17" b="T18"/>
            <a:pathLst>
              <a:path w="24" h="55">
                <a:moveTo>
                  <a:pt x="0" y="55"/>
                </a:moveTo>
                <a:lnTo>
                  <a:pt x="6" y="43"/>
                </a:lnTo>
                <a:lnTo>
                  <a:pt x="12" y="25"/>
                </a:lnTo>
                <a:lnTo>
                  <a:pt x="18" y="13"/>
                </a:lnTo>
                <a:lnTo>
                  <a:pt x="24" y="0"/>
                </a:lnTo>
              </a:path>
            </a:pathLst>
          </a:custGeom>
          <a:noFill/>
          <a:ln w="25400">
            <a:solidFill>
              <a:srgbClr val="00FF00"/>
            </a:solidFill>
            <a:round/>
            <a:headEnd/>
            <a:tailEnd/>
          </a:ln>
        </p:spPr>
        <p:txBody>
          <a:bodyPr>
            <a:prstTxWarp prst="textNoShape">
              <a:avLst/>
            </a:prstTxWarp>
          </a:bodyPr>
          <a:lstStyle/>
          <a:p>
            <a:endParaRPr lang="en-US"/>
          </a:p>
        </p:txBody>
      </p:sp>
      <p:sp>
        <p:nvSpPr>
          <p:cNvPr id="56476" name="Freeform 355"/>
          <p:cNvSpPr>
            <a:spLocks/>
          </p:cNvSpPr>
          <p:nvPr/>
        </p:nvSpPr>
        <p:spPr bwMode="auto">
          <a:xfrm>
            <a:off x="3986213" y="2262188"/>
            <a:ext cx="61912" cy="41275"/>
          </a:xfrm>
          <a:custGeom>
            <a:avLst/>
            <a:gdLst>
              <a:gd name="T0" fmla="*/ 0 w 18"/>
              <a:gd name="T1" fmla="*/ 2147483647 h 18"/>
              <a:gd name="T2" fmla="*/ 2147483647 w 18"/>
              <a:gd name="T3" fmla="*/ 2147483647 h 18"/>
              <a:gd name="T4" fmla="*/ 2147483647 w 18"/>
              <a:gd name="T5" fmla="*/ 0 h 18"/>
              <a:gd name="T6" fmla="*/ 0 60000 65536"/>
              <a:gd name="T7" fmla="*/ 0 60000 65536"/>
              <a:gd name="T8" fmla="*/ 0 60000 65536"/>
              <a:gd name="T9" fmla="*/ 0 w 18"/>
              <a:gd name="T10" fmla="*/ 0 h 18"/>
              <a:gd name="T11" fmla="*/ 18 w 18"/>
              <a:gd name="T12" fmla="*/ 18 h 18"/>
            </a:gdLst>
            <a:ahLst/>
            <a:cxnLst>
              <a:cxn ang="T6">
                <a:pos x="T0" y="T1"/>
              </a:cxn>
              <a:cxn ang="T7">
                <a:pos x="T2" y="T3"/>
              </a:cxn>
              <a:cxn ang="T8">
                <a:pos x="T4" y="T5"/>
              </a:cxn>
            </a:cxnLst>
            <a:rect l="T9" t="T10" r="T11" b="T12"/>
            <a:pathLst>
              <a:path w="18" h="18">
                <a:moveTo>
                  <a:pt x="0" y="18"/>
                </a:moveTo>
                <a:lnTo>
                  <a:pt x="12" y="6"/>
                </a:lnTo>
                <a:lnTo>
                  <a:pt x="18" y="0"/>
                </a:lnTo>
              </a:path>
            </a:pathLst>
          </a:custGeom>
          <a:noFill/>
          <a:ln w="25400">
            <a:solidFill>
              <a:srgbClr val="00FF00"/>
            </a:solidFill>
            <a:round/>
            <a:headEnd/>
            <a:tailEnd/>
          </a:ln>
        </p:spPr>
        <p:txBody>
          <a:bodyPr>
            <a:prstTxWarp prst="textNoShape">
              <a:avLst/>
            </a:prstTxWarp>
          </a:bodyPr>
          <a:lstStyle/>
          <a:p>
            <a:endParaRPr lang="en-US"/>
          </a:p>
        </p:txBody>
      </p:sp>
      <p:sp>
        <p:nvSpPr>
          <p:cNvPr id="56477" name="Line 356"/>
          <p:cNvSpPr>
            <a:spLocks noChangeShapeType="1"/>
          </p:cNvSpPr>
          <p:nvPr/>
        </p:nvSpPr>
        <p:spPr bwMode="auto">
          <a:xfrm flipV="1">
            <a:off x="4048125" y="2222500"/>
            <a:ext cx="39688" cy="39688"/>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78" name="Line 357"/>
          <p:cNvSpPr>
            <a:spLocks noChangeShapeType="1"/>
          </p:cNvSpPr>
          <p:nvPr/>
        </p:nvSpPr>
        <p:spPr bwMode="auto">
          <a:xfrm flipV="1">
            <a:off x="4087813" y="2181225"/>
            <a:ext cx="41275" cy="412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79" name="Line 358"/>
          <p:cNvSpPr>
            <a:spLocks noChangeShapeType="1"/>
          </p:cNvSpPr>
          <p:nvPr/>
        </p:nvSpPr>
        <p:spPr bwMode="auto">
          <a:xfrm flipV="1">
            <a:off x="4129088" y="2154238"/>
            <a:ext cx="41275" cy="269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80" name="Freeform 359"/>
          <p:cNvSpPr>
            <a:spLocks/>
          </p:cNvSpPr>
          <p:nvPr/>
        </p:nvSpPr>
        <p:spPr bwMode="auto">
          <a:xfrm>
            <a:off x="4170363" y="2127250"/>
            <a:ext cx="60325" cy="26988"/>
          </a:xfrm>
          <a:custGeom>
            <a:avLst/>
            <a:gdLst>
              <a:gd name="T0" fmla="*/ 0 w 18"/>
              <a:gd name="T1" fmla="*/ 2147483647 h 12"/>
              <a:gd name="T2" fmla="*/ 2147483647 w 18"/>
              <a:gd name="T3" fmla="*/ 2147483647 h 12"/>
              <a:gd name="T4" fmla="*/ 2147483647 w 18"/>
              <a:gd name="T5" fmla="*/ 0 h 12"/>
              <a:gd name="T6" fmla="*/ 0 60000 65536"/>
              <a:gd name="T7" fmla="*/ 0 60000 65536"/>
              <a:gd name="T8" fmla="*/ 0 60000 65536"/>
              <a:gd name="T9" fmla="*/ 0 w 18"/>
              <a:gd name="T10" fmla="*/ 0 h 12"/>
              <a:gd name="T11" fmla="*/ 18 w 18"/>
              <a:gd name="T12" fmla="*/ 12 h 12"/>
            </a:gdLst>
            <a:ahLst/>
            <a:cxnLst>
              <a:cxn ang="T6">
                <a:pos x="T0" y="T1"/>
              </a:cxn>
              <a:cxn ang="T7">
                <a:pos x="T2" y="T3"/>
              </a:cxn>
              <a:cxn ang="T8">
                <a:pos x="T4" y="T5"/>
              </a:cxn>
            </a:cxnLst>
            <a:rect l="T9" t="T10" r="T11" b="T12"/>
            <a:pathLst>
              <a:path w="18" h="12">
                <a:moveTo>
                  <a:pt x="0" y="12"/>
                </a:moveTo>
                <a:lnTo>
                  <a:pt x="6" y="6"/>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481" name="Line 360"/>
          <p:cNvSpPr>
            <a:spLocks noChangeShapeType="1"/>
          </p:cNvSpPr>
          <p:nvPr/>
        </p:nvSpPr>
        <p:spPr bwMode="auto">
          <a:xfrm flipV="1">
            <a:off x="4230688" y="2114550"/>
            <a:ext cx="39687" cy="12700"/>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82" name="Line 361"/>
          <p:cNvSpPr>
            <a:spLocks noChangeShapeType="1"/>
          </p:cNvSpPr>
          <p:nvPr/>
        </p:nvSpPr>
        <p:spPr bwMode="auto">
          <a:xfrm flipV="1">
            <a:off x="4270375" y="2087563"/>
            <a:ext cx="41275" cy="269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83" name="Freeform 362"/>
          <p:cNvSpPr>
            <a:spLocks/>
          </p:cNvSpPr>
          <p:nvPr/>
        </p:nvSpPr>
        <p:spPr bwMode="auto">
          <a:xfrm>
            <a:off x="4311650" y="2074863"/>
            <a:ext cx="61913" cy="12700"/>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484" name="Line 363"/>
          <p:cNvSpPr>
            <a:spLocks noChangeShapeType="1"/>
          </p:cNvSpPr>
          <p:nvPr/>
        </p:nvSpPr>
        <p:spPr bwMode="auto">
          <a:xfrm flipV="1">
            <a:off x="4373563" y="2060575"/>
            <a:ext cx="39687" cy="14288"/>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85" name="Line 364"/>
          <p:cNvSpPr>
            <a:spLocks noChangeShapeType="1"/>
          </p:cNvSpPr>
          <p:nvPr/>
        </p:nvSpPr>
        <p:spPr bwMode="auto">
          <a:xfrm flipV="1">
            <a:off x="4413250" y="2047875"/>
            <a:ext cx="39688" cy="12700"/>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86" name="Freeform 365"/>
          <p:cNvSpPr>
            <a:spLocks/>
          </p:cNvSpPr>
          <p:nvPr/>
        </p:nvSpPr>
        <p:spPr bwMode="auto">
          <a:xfrm>
            <a:off x="4452938" y="2033588"/>
            <a:ext cx="61912" cy="14287"/>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487" name="Line 366"/>
          <p:cNvSpPr>
            <a:spLocks noChangeShapeType="1"/>
          </p:cNvSpPr>
          <p:nvPr/>
        </p:nvSpPr>
        <p:spPr bwMode="auto">
          <a:xfrm flipV="1">
            <a:off x="4514850" y="2020888"/>
            <a:ext cx="39688" cy="12700"/>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88" name="Line 367"/>
          <p:cNvSpPr>
            <a:spLocks noChangeShapeType="1"/>
          </p:cNvSpPr>
          <p:nvPr/>
        </p:nvSpPr>
        <p:spPr bwMode="auto">
          <a:xfrm>
            <a:off x="4554538" y="2020888"/>
            <a:ext cx="41275"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89" name="Freeform 368"/>
          <p:cNvSpPr>
            <a:spLocks/>
          </p:cNvSpPr>
          <p:nvPr/>
        </p:nvSpPr>
        <p:spPr bwMode="auto">
          <a:xfrm>
            <a:off x="4595813" y="2008188"/>
            <a:ext cx="60325" cy="1270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490" name="Line 369"/>
          <p:cNvSpPr>
            <a:spLocks noChangeShapeType="1"/>
          </p:cNvSpPr>
          <p:nvPr/>
        </p:nvSpPr>
        <p:spPr bwMode="auto">
          <a:xfrm flipV="1">
            <a:off x="4656138" y="1993900"/>
            <a:ext cx="39687" cy="14288"/>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91" name="Line 370"/>
          <p:cNvSpPr>
            <a:spLocks noChangeShapeType="1"/>
          </p:cNvSpPr>
          <p:nvPr/>
        </p:nvSpPr>
        <p:spPr bwMode="auto">
          <a:xfrm flipV="1">
            <a:off x="4695825" y="1981200"/>
            <a:ext cx="41275" cy="12700"/>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92" name="Line 371"/>
          <p:cNvSpPr>
            <a:spLocks noChangeShapeType="1"/>
          </p:cNvSpPr>
          <p:nvPr/>
        </p:nvSpPr>
        <p:spPr bwMode="auto">
          <a:xfrm>
            <a:off x="4737100" y="1981200"/>
            <a:ext cx="46038" cy="1588"/>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93" name="Freeform 372"/>
          <p:cNvSpPr>
            <a:spLocks/>
          </p:cNvSpPr>
          <p:nvPr/>
        </p:nvSpPr>
        <p:spPr bwMode="auto">
          <a:xfrm>
            <a:off x="4783138" y="1966913"/>
            <a:ext cx="60325" cy="14287"/>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494" name="Line 373"/>
          <p:cNvSpPr>
            <a:spLocks noChangeShapeType="1"/>
          </p:cNvSpPr>
          <p:nvPr/>
        </p:nvSpPr>
        <p:spPr bwMode="auto">
          <a:xfrm>
            <a:off x="4843463" y="1966913"/>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95" name="Freeform 374"/>
          <p:cNvSpPr>
            <a:spLocks/>
          </p:cNvSpPr>
          <p:nvPr/>
        </p:nvSpPr>
        <p:spPr bwMode="auto">
          <a:xfrm>
            <a:off x="4884738" y="1952625"/>
            <a:ext cx="41275"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496" name="Freeform 375"/>
          <p:cNvSpPr>
            <a:spLocks/>
          </p:cNvSpPr>
          <p:nvPr/>
        </p:nvSpPr>
        <p:spPr bwMode="auto">
          <a:xfrm>
            <a:off x="4926013" y="1952625"/>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497" name="Freeform 376"/>
          <p:cNvSpPr>
            <a:spLocks/>
          </p:cNvSpPr>
          <p:nvPr/>
        </p:nvSpPr>
        <p:spPr bwMode="auto">
          <a:xfrm>
            <a:off x="4986338" y="1938338"/>
            <a:ext cx="39687"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498" name="Line 377"/>
          <p:cNvSpPr>
            <a:spLocks noChangeShapeType="1"/>
          </p:cNvSpPr>
          <p:nvPr/>
        </p:nvSpPr>
        <p:spPr bwMode="auto">
          <a:xfrm>
            <a:off x="5026025" y="1938338"/>
            <a:ext cx="41275" cy="4762"/>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499" name="Freeform 378"/>
          <p:cNvSpPr>
            <a:spLocks/>
          </p:cNvSpPr>
          <p:nvPr/>
        </p:nvSpPr>
        <p:spPr bwMode="auto">
          <a:xfrm>
            <a:off x="5067300" y="1925638"/>
            <a:ext cx="61913" cy="12700"/>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00" name="Line 379"/>
          <p:cNvSpPr>
            <a:spLocks noChangeShapeType="1"/>
          </p:cNvSpPr>
          <p:nvPr/>
        </p:nvSpPr>
        <p:spPr bwMode="auto">
          <a:xfrm>
            <a:off x="5129213" y="1925638"/>
            <a:ext cx="39687"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01" name="Line 380"/>
          <p:cNvSpPr>
            <a:spLocks noChangeShapeType="1"/>
          </p:cNvSpPr>
          <p:nvPr/>
        </p:nvSpPr>
        <p:spPr bwMode="auto">
          <a:xfrm>
            <a:off x="5168900" y="1925638"/>
            <a:ext cx="39688"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02" name="Freeform 381"/>
          <p:cNvSpPr>
            <a:spLocks/>
          </p:cNvSpPr>
          <p:nvPr/>
        </p:nvSpPr>
        <p:spPr bwMode="auto">
          <a:xfrm>
            <a:off x="5208588" y="1911350"/>
            <a:ext cx="41275"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03" name="Freeform 382"/>
          <p:cNvSpPr>
            <a:spLocks/>
          </p:cNvSpPr>
          <p:nvPr/>
        </p:nvSpPr>
        <p:spPr bwMode="auto">
          <a:xfrm>
            <a:off x="5249863" y="1911350"/>
            <a:ext cx="60325" cy="4763"/>
          </a:xfrm>
          <a:custGeom>
            <a:avLst/>
            <a:gdLst>
              <a:gd name="T0" fmla="*/ 0 w 18"/>
              <a:gd name="T1" fmla="*/ 0 h 4763"/>
              <a:gd name="T2" fmla="*/ 2147483647 w 18"/>
              <a:gd name="T3" fmla="*/ 0 h 4763"/>
              <a:gd name="T4" fmla="*/ 2147483647 w 18"/>
              <a:gd name="T5" fmla="*/ 0 h 4763"/>
              <a:gd name="T6" fmla="*/ 0 60000 65536"/>
              <a:gd name="T7" fmla="*/ 0 60000 65536"/>
              <a:gd name="T8" fmla="*/ 0 60000 65536"/>
              <a:gd name="T9" fmla="*/ 0 w 18"/>
              <a:gd name="T10" fmla="*/ 0 h 4763"/>
              <a:gd name="T11" fmla="*/ 18 w 18"/>
              <a:gd name="T12" fmla="*/ 4763 h 4763"/>
            </a:gdLst>
            <a:ahLst/>
            <a:cxnLst>
              <a:cxn ang="T6">
                <a:pos x="T0" y="T1"/>
              </a:cxn>
              <a:cxn ang="T7">
                <a:pos x="T2" y="T3"/>
              </a:cxn>
              <a:cxn ang="T8">
                <a:pos x="T4" y="T5"/>
              </a:cxn>
            </a:cxnLst>
            <a:rect l="T9" t="T10" r="T11" b="T12"/>
            <a:pathLst>
              <a:path w="18" h="4763">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04" name="Freeform 383"/>
          <p:cNvSpPr>
            <a:spLocks/>
          </p:cNvSpPr>
          <p:nvPr/>
        </p:nvSpPr>
        <p:spPr bwMode="auto">
          <a:xfrm>
            <a:off x="5310188" y="1898650"/>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05" name="Line 384"/>
          <p:cNvSpPr>
            <a:spLocks noChangeShapeType="1"/>
          </p:cNvSpPr>
          <p:nvPr/>
        </p:nvSpPr>
        <p:spPr bwMode="auto">
          <a:xfrm>
            <a:off x="5351463" y="1898650"/>
            <a:ext cx="41275" cy="4763"/>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06" name="Freeform 385"/>
          <p:cNvSpPr>
            <a:spLocks/>
          </p:cNvSpPr>
          <p:nvPr/>
        </p:nvSpPr>
        <p:spPr bwMode="auto">
          <a:xfrm>
            <a:off x="5392738" y="1898650"/>
            <a:ext cx="58737" cy="4763"/>
          </a:xfrm>
          <a:custGeom>
            <a:avLst/>
            <a:gdLst>
              <a:gd name="T0" fmla="*/ 0 w 18"/>
              <a:gd name="T1" fmla="*/ 0 h 4763"/>
              <a:gd name="T2" fmla="*/ 2147483647 w 18"/>
              <a:gd name="T3" fmla="*/ 0 h 4763"/>
              <a:gd name="T4" fmla="*/ 2147483647 w 18"/>
              <a:gd name="T5" fmla="*/ 0 h 4763"/>
              <a:gd name="T6" fmla="*/ 0 60000 65536"/>
              <a:gd name="T7" fmla="*/ 0 60000 65536"/>
              <a:gd name="T8" fmla="*/ 0 60000 65536"/>
              <a:gd name="T9" fmla="*/ 0 w 18"/>
              <a:gd name="T10" fmla="*/ 0 h 4763"/>
              <a:gd name="T11" fmla="*/ 18 w 18"/>
              <a:gd name="T12" fmla="*/ 4763 h 4763"/>
            </a:gdLst>
            <a:ahLst/>
            <a:cxnLst>
              <a:cxn ang="T6">
                <a:pos x="T0" y="T1"/>
              </a:cxn>
              <a:cxn ang="T7">
                <a:pos x="T2" y="T3"/>
              </a:cxn>
              <a:cxn ang="T8">
                <a:pos x="T4" y="T5"/>
              </a:cxn>
            </a:cxnLst>
            <a:rect l="T9" t="T10" r="T11" b="T12"/>
            <a:pathLst>
              <a:path w="18" h="4763">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07" name="Freeform 386"/>
          <p:cNvSpPr>
            <a:spLocks/>
          </p:cNvSpPr>
          <p:nvPr/>
        </p:nvSpPr>
        <p:spPr bwMode="auto">
          <a:xfrm>
            <a:off x="5451475" y="1885950"/>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08" name="Line 387"/>
          <p:cNvSpPr>
            <a:spLocks noChangeShapeType="1"/>
          </p:cNvSpPr>
          <p:nvPr/>
        </p:nvSpPr>
        <p:spPr bwMode="auto">
          <a:xfrm>
            <a:off x="5492750" y="1885950"/>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09" name="Freeform 388"/>
          <p:cNvSpPr>
            <a:spLocks/>
          </p:cNvSpPr>
          <p:nvPr/>
        </p:nvSpPr>
        <p:spPr bwMode="auto">
          <a:xfrm>
            <a:off x="5534025" y="1885950"/>
            <a:ext cx="61913"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10" name="Freeform 389"/>
          <p:cNvSpPr>
            <a:spLocks/>
          </p:cNvSpPr>
          <p:nvPr/>
        </p:nvSpPr>
        <p:spPr bwMode="auto">
          <a:xfrm>
            <a:off x="5595938" y="1871663"/>
            <a:ext cx="41275"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11" name="Line 390"/>
          <p:cNvSpPr>
            <a:spLocks noChangeShapeType="1"/>
          </p:cNvSpPr>
          <p:nvPr/>
        </p:nvSpPr>
        <p:spPr bwMode="auto">
          <a:xfrm>
            <a:off x="5637213" y="1871663"/>
            <a:ext cx="41275" cy="4762"/>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12" name="Line 391"/>
          <p:cNvSpPr>
            <a:spLocks noChangeShapeType="1"/>
          </p:cNvSpPr>
          <p:nvPr/>
        </p:nvSpPr>
        <p:spPr bwMode="auto">
          <a:xfrm>
            <a:off x="5678488" y="1871663"/>
            <a:ext cx="41275" cy="4762"/>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13" name="Freeform 392"/>
          <p:cNvSpPr>
            <a:spLocks/>
          </p:cNvSpPr>
          <p:nvPr/>
        </p:nvSpPr>
        <p:spPr bwMode="auto">
          <a:xfrm>
            <a:off x="5719763" y="1871663"/>
            <a:ext cx="60325" cy="4762"/>
          </a:xfrm>
          <a:custGeom>
            <a:avLst/>
            <a:gdLst>
              <a:gd name="T0" fmla="*/ 0 w 18"/>
              <a:gd name="T1" fmla="*/ 0 h 4762"/>
              <a:gd name="T2" fmla="*/ 2147483647 w 18"/>
              <a:gd name="T3" fmla="*/ 0 h 4762"/>
              <a:gd name="T4" fmla="*/ 2147483647 w 18"/>
              <a:gd name="T5" fmla="*/ 0 h 4762"/>
              <a:gd name="T6" fmla="*/ 0 60000 65536"/>
              <a:gd name="T7" fmla="*/ 0 60000 65536"/>
              <a:gd name="T8" fmla="*/ 0 60000 65536"/>
              <a:gd name="T9" fmla="*/ 0 w 18"/>
              <a:gd name="T10" fmla="*/ 0 h 4762"/>
              <a:gd name="T11" fmla="*/ 18 w 18"/>
              <a:gd name="T12" fmla="*/ 4762 h 4762"/>
            </a:gdLst>
            <a:ahLst/>
            <a:cxnLst>
              <a:cxn ang="T6">
                <a:pos x="T0" y="T1"/>
              </a:cxn>
              <a:cxn ang="T7">
                <a:pos x="T2" y="T3"/>
              </a:cxn>
              <a:cxn ang="T8">
                <a:pos x="T4" y="T5"/>
              </a:cxn>
            </a:cxnLst>
            <a:rect l="T9" t="T10" r="T11" b="T12"/>
            <a:pathLst>
              <a:path w="18" h="4762">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14" name="Freeform 393"/>
          <p:cNvSpPr>
            <a:spLocks/>
          </p:cNvSpPr>
          <p:nvPr/>
        </p:nvSpPr>
        <p:spPr bwMode="auto">
          <a:xfrm>
            <a:off x="5780088" y="1858963"/>
            <a:ext cx="39687"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15" name="Line 394"/>
          <p:cNvSpPr>
            <a:spLocks noChangeShapeType="1"/>
          </p:cNvSpPr>
          <p:nvPr/>
        </p:nvSpPr>
        <p:spPr bwMode="auto">
          <a:xfrm>
            <a:off x="5819775" y="1858963"/>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16" name="Freeform 395"/>
          <p:cNvSpPr>
            <a:spLocks/>
          </p:cNvSpPr>
          <p:nvPr/>
        </p:nvSpPr>
        <p:spPr bwMode="auto">
          <a:xfrm>
            <a:off x="5861050" y="1858963"/>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17" name="Line 396"/>
          <p:cNvSpPr>
            <a:spLocks noChangeShapeType="1"/>
          </p:cNvSpPr>
          <p:nvPr/>
        </p:nvSpPr>
        <p:spPr bwMode="auto">
          <a:xfrm>
            <a:off x="5921375" y="1858963"/>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18" name="Freeform 397"/>
          <p:cNvSpPr>
            <a:spLocks/>
          </p:cNvSpPr>
          <p:nvPr/>
        </p:nvSpPr>
        <p:spPr bwMode="auto">
          <a:xfrm>
            <a:off x="5962650" y="1844675"/>
            <a:ext cx="41275"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19" name="Freeform 398"/>
          <p:cNvSpPr>
            <a:spLocks/>
          </p:cNvSpPr>
          <p:nvPr/>
        </p:nvSpPr>
        <p:spPr bwMode="auto">
          <a:xfrm>
            <a:off x="6003925" y="1844675"/>
            <a:ext cx="58738"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20" name="Line 399"/>
          <p:cNvSpPr>
            <a:spLocks noChangeShapeType="1"/>
          </p:cNvSpPr>
          <p:nvPr/>
        </p:nvSpPr>
        <p:spPr bwMode="auto">
          <a:xfrm>
            <a:off x="6062663" y="1844675"/>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21" name="Line 400"/>
          <p:cNvSpPr>
            <a:spLocks noChangeShapeType="1"/>
          </p:cNvSpPr>
          <p:nvPr/>
        </p:nvSpPr>
        <p:spPr bwMode="auto">
          <a:xfrm>
            <a:off x="6103938" y="1844675"/>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22" name="Freeform 401"/>
          <p:cNvSpPr>
            <a:spLocks/>
          </p:cNvSpPr>
          <p:nvPr/>
        </p:nvSpPr>
        <p:spPr bwMode="auto">
          <a:xfrm>
            <a:off x="6145213" y="1831975"/>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23" name="Freeform 402"/>
          <p:cNvSpPr>
            <a:spLocks/>
          </p:cNvSpPr>
          <p:nvPr/>
        </p:nvSpPr>
        <p:spPr bwMode="auto">
          <a:xfrm>
            <a:off x="6186488" y="1831975"/>
            <a:ext cx="60325"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24" name="Line 403"/>
          <p:cNvSpPr>
            <a:spLocks noChangeShapeType="1"/>
          </p:cNvSpPr>
          <p:nvPr/>
        </p:nvSpPr>
        <p:spPr bwMode="auto">
          <a:xfrm>
            <a:off x="6246813" y="1831975"/>
            <a:ext cx="39687" cy="1588"/>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25" name="Line 404"/>
          <p:cNvSpPr>
            <a:spLocks noChangeShapeType="1"/>
          </p:cNvSpPr>
          <p:nvPr/>
        </p:nvSpPr>
        <p:spPr bwMode="auto">
          <a:xfrm>
            <a:off x="6286500" y="1831975"/>
            <a:ext cx="41275" cy="1588"/>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26" name="Freeform 405"/>
          <p:cNvSpPr>
            <a:spLocks/>
          </p:cNvSpPr>
          <p:nvPr/>
        </p:nvSpPr>
        <p:spPr bwMode="auto">
          <a:xfrm>
            <a:off x="6327775" y="1831975"/>
            <a:ext cx="60325"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27" name="Freeform 406"/>
          <p:cNvSpPr>
            <a:spLocks/>
          </p:cNvSpPr>
          <p:nvPr/>
        </p:nvSpPr>
        <p:spPr bwMode="auto">
          <a:xfrm>
            <a:off x="6388100" y="1817688"/>
            <a:ext cx="41275"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28" name="Line 407"/>
          <p:cNvSpPr>
            <a:spLocks noChangeShapeType="1"/>
          </p:cNvSpPr>
          <p:nvPr/>
        </p:nvSpPr>
        <p:spPr bwMode="auto">
          <a:xfrm>
            <a:off x="6429375" y="1817688"/>
            <a:ext cx="39688"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29" name="Line 408"/>
          <p:cNvSpPr>
            <a:spLocks noChangeShapeType="1"/>
          </p:cNvSpPr>
          <p:nvPr/>
        </p:nvSpPr>
        <p:spPr bwMode="auto">
          <a:xfrm>
            <a:off x="6469063" y="1817688"/>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30" name="Freeform 409"/>
          <p:cNvSpPr>
            <a:spLocks/>
          </p:cNvSpPr>
          <p:nvPr/>
        </p:nvSpPr>
        <p:spPr bwMode="auto">
          <a:xfrm>
            <a:off x="6510338" y="1817688"/>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31" name="Line 410"/>
          <p:cNvSpPr>
            <a:spLocks noChangeShapeType="1"/>
          </p:cNvSpPr>
          <p:nvPr/>
        </p:nvSpPr>
        <p:spPr bwMode="auto">
          <a:xfrm>
            <a:off x="6570663" y="1817688"/>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32" name="Freeform 411"/>
          <p:cNvSpPr>
            <a:spLocks/>
          </p:cNvSpPr>
          <p:nvPr/>
        </p:nvSpPr>
        <p:spPr bwMode="auto">
          <a:xfrm>
            <a:off x="6611938" y="1804988"/>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33" name="Freeform 412"/>
          <p:cNvSpPr>
            <a:spLocks/>
          </p:cNvSpPr>
          <p:nvPr/>
        </p:nvSpPr>
        <p:spPr bwMode="auto">
          <a:xfrm>
            <a:off x="6653213" y="1804988"/>
            <a:ext cx="61912"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34" name="Line 413"/>
          <p:cNvSpPr>
            <a:spLocks noChangeShapeType="1"/>
          </p:cNvSpPr>
          <p:nvPr/>
        </p:nvSpPr>
        <p:spPr bwMode="auto">
          <a:xfrm>
            <a:off x="6715125" y="1804988"/>
            <a:ext cx="41275"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35" name="Line 414"/>
          <p:cNvSpPr>
            <a:spLocks noChangeShapeType="1"/>
          </p:cNvSpPr>
          <p:nvPr/>
        </p:nvSpPr>
        <p:spPr bwMode="auto">
          <a:xfrm>
            <a:off x="6756400" y="1804988"/>
            <a:ext cx="41275"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36" name="Freeform 415"/>
          <p:cNvSpPr>
            <a:spLocks/>
          </p:cNvSpPr>
          <p:nvPr/>
        </p:nvSpPr>
        <p:spPr bwMode="auto">
          <a:xfrm>
            <a:off x="6797675" y="1804988"/>
            <a:ext cx="60325"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37" name="Line 416"/>
          <p:cNvSpPr>
            <a:spLocks noChangeShapeType="1"/>
          </p:cNvSpPr>
          <p:nvPr/>
        </p:nvSpPr>
        <p:spPr bwMode="auto">
          <a:xfrm>
            <a:off x="6858000" y="1804988"/>
            <a:ext cx="39688"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38" name="Freeform 417"/>
          <p:cNvSpPr>
            <a:spLocks/>
          </p:cNvSpPr>
          <p:nvPr/>
        </p:nvSpPr>
        <p:spPr bwMode="auto">
          <a:xfrm>
            <a:off x="6897688" y="1792288"/>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39" name="Freeform 418"/>
          <p:cNvSpPr>
            <a:spLocks/>
          </p:cNvSpPr>
          <p:nvPr/>
        </p:nvSpPr>
        <p:spPr bwMode="auto">
          <a:xfrm>
            <a:off x="6938963" y="1792288"/>
            <a:ext cx="60325"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40" name="Line 419"/>
          <p:cNvSpPr>
            <a:spLocks noChangeShapeType="1"/>
          </p:cNvSpPr>
          <p:nvPr/>
        </p:nvSpPr>
        <p:spPr bwMode="auto">
          <a:xfrm>
            <a:off x="6999288" y="1792288"/>
            <a:ext cx="41275"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41" name="Line 420"/>
          <p:cNvSpPr>
            <a:spLocks noChangeShapeType="1"/>
          </p:cNvSpPr>
          <p:nvPr/>
        </p:nvSpPr>
        <p:spPr bwMode="auto">
          <a:xfrm>
            <a:off x="7040563" y="1792288"/>
            <a:ext cx="39687"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42" name="Line 421"/>
          <p:cNvSpPr>
            <a:spLocks noChangeShapeType="1"/>
          </p:cNvSpPr>
          <p:nvPr/>
        </p:nvSpPr>
        <p:spPr bwMode="auto">
          <a:xfrm>
            <a:off x="7080250" y="1792288"/>
            <a:ext cx="39688"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43" name="Freeform 422"/>
          <p:cNvSpPr>
            <a:spLocks/>
          </p:cNvSpPr>
          <p:nvPr/>
        </p:nvSpPr>
        <p:spPr bwMode="auto">
          <a:xfrm>
            <a:off x="7119938" y="1792288"/>
            <a:ext cx="61912"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44" name="Freeform 423"/>
          <p:cNvSpPr>
            <a:spLocks/>
          </p:cNvSpPr>
          <p:nvPr/>
        </p:nvSpPr>
        <p:spPr bwMode="auto">
          <a:xfrm>
            <a:off x="7181850" y="1778000"/>
            <a:ext cx="41275"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45" name="Line 424"/>
          <p:cNvSpPr>
            <a:spLocks noChangeShapeType="1"/>
          </p:cNvSpPr>
          <p:nvPr/>
        </p:nvSpPr>
        <p:spPr bwMode="auto">
          <a:xfrm>
            <a:off x="7223125" y="1778000"/>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46" name="Freeform 425"/>
          <p:cNvSpPr>
            <a:spLocks/>
          </p:cNvSpPr>
          <p:nvPr/>
        </p:nvSpPr>
        <p:spPr bwMode="auto">
          <a:xfrm>
            <a:off x="7264400" y="1778000"/>
            <a:ext cx="58738"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47" name="Line 426"/>
          <p:cNvSpPr>
            <a:spLocks noChangeShapeType="1"/>
          </p:cNvSpPr>
          <p:nvPr/>
        </p:nvSpPr>
        <p:spPr bwMode="auto">
          <a:xfrm>
            <a:off x="7323138" y="1778000"/>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48" name="Line 427"/>
          <p:cNvSpPr>
            <a:spLocks noChangeShapeType="1"/>
          </p:cNvSpPr>
          <p:nvPr/>
        </p:nvSpPr>
        <p:spPr bwMode="auto">
          <a:xfrm>
            <a:off x="7364413" y="1778000"/>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49" name="Freeform 428"/>
          <p:cNvSpPr>
            <a:spLocks/>
          </p:cNvSpPr>
          <p:nvPr/>
        </p:nvSpPr>
        <p:spPr bwMode="auto">
          <a:xfrm>
            <a:off x="7405688" y="1778000"/>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50" name="Line 429"/>
          <p:cNvSpPr>
            <a:spLocks noChangeShapeType="1"/>
          </p:cNvSpPr>
          <p:nvPr/>
        </p:nvSpPr>
        <p:spPr bwMode="auto">
          <a:xfrm>
            <a:off x="7466013" y="1778000"/>
            <a:ext cx="39687"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51" name="Freeform 430"/>
          <p:cNvSpPr>
            <a:spLocks/>
          </p:cNvSpPr>
          <p:nvPr/>
        </p:nvSpPr>
        <p:spPr bwMode="auto">
          <a:xfrm>
            <a:off x="7505700" y="1765300"/>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52" name="Line 431"/>
          <p:cNvSpPr>
            <a:spLocks noChangeShapeType="1"/>
          </p:cNvSpPr>
          <p:nvPr/>
        </p:nvSpPr>
        <p:spPr bwMode="auto">
          <a:xfrm>
            <a:off x="7546975" y="1765300"/>
            <a:ext cx="39688" cy="1588"/>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53" name="Freeform 432"/>
          <p:cNvSpPr>
            <a:spLocks/>
          </p:cNvSpPr>
          <p:nvPr/>
        </p:nvSpPr>
        <p:spPr bwMode="auto">
          <a:xfrm>
            <a:off x="7586663" y="1765300"/>
            <a:ext cx="61912"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54" name="Line 433"/>
          <p:cNvSpPr>
            <a:spLocks noChangeShapeType="1"/>
          </p:cNvSpPr>
          <p:nvPr/>
        </p:nvSpPr>
        <p:spPr bwMode="auto">
          <a:xfrm>
            <a:off x="7648575" y="1765300"/>
            <a:ext cx="41275" cy="1588"/>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55" name="Line 434"/>
          <p:cNvSpPr>
            <a:spLocks noChangeShapeType="1"/>
          </p:cNvSpPr>
          <p:nvPr/>
        </p:nvSpPr>
        <p:spPr bwMode="auto">
          <a:xfrm>
            <a:off x="7689850" y="1765300"/>
            <a:ext cx="41275" cy="1588"/>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56" name="Freeform 435"/>
          <p:cNvSpPr>
            <a:spLocks/>
          </p:cNvSpPr>
          <p:nvPr/>
        </p:nvSpPr>
        <p:spPr bwMode="auto">
          <a:xfrm>
            <a:off x="7731125" y="1765300"/>
            <a:ext cx="61913"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57" name="Line 436"/>
          <p:cNvSpPr>
            <a:spLocks noChangeShapeType="1"/>
          </p:cNvSpPr>
          <p:nvPr/>
        </p:nvSpPr>
        <p:spPr bwMode="auto">
          <a:xfrm>
            <a:off x="7793038" y="1765300"/>
            <a:ext cx="41275" cy="1588"/>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58" name="Freeform 437"/>
          <p:cNvSpPr>
            <a:spLocks/>
          </p:cNvSpPr>
          <p:nvPr/>
        </p:nvSpPr>
        <p:spPr bwMode="auto">
          <a:xfrm>
            <a:off x="7834313" y="1751013"/>
            <a:ext cx="41275"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59" name="Freeform 438"/>
          <p:cNvSpPr>
            <a:spLocks/>
          </p:cNvSpPr>
          <p:nvPr/>
        </p:nvSpPr>
        <p:spPr bwMode="auto">
          <a:xfrm>
            <a:off x="7875588" y="1751013"/>
            <a:ext cx="58737"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60" name="Line 439"/>
          <p:cNvSpPr>
            <a:spLocks noChangeShapeType="1"/>
          </p:cNvSpPr>
          <p:nvPr/>
        </p:nvSpPr>
        <p:spPr bwMode="auto">
          <a:xfrm>
            <a:off x="7934325" y="1751013"/>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61" name="Line 440"/>
          <p:cNvSpPr>
            <a:spLocks noChangeShapeType="1"/>
          </p:cNvSpPr>
          <p:nvPr/>
        </p:nvSpPr>
        <p:spPr bwMode="auto">
          <a:xfrm>
            <a:off x="7975600" y="1751013"/>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62" name="Line 441"/>
          <p:cNvSpPr>
            <a:spLocks noChangeShapeType="1"/>
          </p:cNvSpPr>
          <p:nvPr/>
        </p:nvSpPr>
        <p:spPr bwMode="auto">
          <a:xfrm>
            <a:off x="8016875" y="1751013"/>
            <a:ext cx="39688"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63" name="Freeform 442"/>
          <p:cNvSpPr>
            <a:spLocks/>
          </p:cNvSpPr>
          <p:nvPr/>
        </p:nvSpPr>
        <p:spPr bwMode="auto">
          <a:xfrm>
            <a:off x="8056563" y="1751013"/>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64" name="Line 443"/>
          <p:cNvSpPr>
            <a:spLocks noChangeShapeType="1"/>
          </p:cNvSpPr>
          <p:nvPr/>
        </p:nvSpPr>
        <p:spPr bwMode="auto">
          <a:xfrm>
            <a:off x="8116888" y="1751013"/>
            <a:ext cx="41275"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65" name="Line 444"/>
          <p:cNvSpPr>
            <a:spLocks noChangeShapeType="1"/>
          </p:cNvSpPr>
          <p:nvPr/>
        </p:nvSpPr>
        <p:spPr bwMode="auto">
          <a:xfrm>
            <a:off x="8158163" y="1751013"/>
            <a:ext cx="39687" cy="3175"/>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66" name="Freeform 445"/>
          <p:cNvSpPr>
            <a:spLocks/>
          </p:cNvSpPr>
          <p:nvPr/>
        </p:nvSpPr>
        <p:spPr bwMode="auto">
          <a:xfrm>
            <a:off x="8197850" y="1751013"/>
            <a:ext cx="61913"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67" name="Freeform 446"/>
          <p:cNvSpPr>
            <a:spLocks/>
          </p:cNvSpPr>
          <p:nvPr/>
        </p:nvSpPr>
        <p:spPr bwMode="auto">
          <a:xfrm>
            <a:off x="8259763" y="1738313"/>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FFFF00"/>
            </a:solidFill>
            <a:round/>
            <a:headEnd/>
            <a:tailEnd/>
          </a:ln>
        </p:spPr>
        <p:txBody>
          <a:bodyPr>
            <a:prstTxWarp prst="textNoShape">
              <a:avLst/>
            </a:prstTxWarp>
          </a:bodyPr>
          <a:lstStyle/>
          <a:p>
            <a:endParaRPr lang="en-US"/>
          </a:p>
        </p:txBody>
      </p:sp>
      <p:sp>
        <p:nvSpPr>
          <p:cNvPr id="56568" name="Line 447"/>
          <p:cNvSpPr>
            <a:spLocks noChangeShapeType="1"/>
          </p:cNvSpPr>
          <p:nvPr/>
        </p:nvSpPr>
        <p:spPr bwMode="auto">
          <a:xfrm>
            <a:off x="8301038" y="1738313"/>
            <a:ext cx="38100"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69" name="Freeform 448"/>
          <p:cNvSpPr>
            <a:spLocks/>
          </p:cNvSpPr>
          <p:nvPr/>
        </p:nvSpPr>
        <p:spPr bwMode="auto">
          <a:xfrm>
            <a:off x="8339138" y="1738313"/>
            <a:ext cx="61912"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70" name="Line 449"/>
          <p:cNvSpPr>
            <a:spLocks noChangeShapeType="1"/>
          </p:cNvSpPr>
          <p:nvPr/>
        </p:nvSpPr>
        <p:spPr bwMode="auto">
          <a:xfrm>
            <a:off x="8401050" y="1738313"/>
            <a:ext cx="41275"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71" name="Line 450"/>
          <p:cNvSpPr>
            <a:spLocks noChangeShapeType="1"/>
          </p:cNvSpPr>
          <p:nvPr/>
        </p:nvSpPr>
        <p:spPr bwMode="auto">
          <a:xfrm>
            <a:off x="8442325" y="1738313"/>
            <a:ext cx="39688"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72" name="Line 451"/>
          <p:cNvSpPr>
            <a:spLocks noChangeShapeType="1"/>
          </p:cNvSpPr>
          <p:nvPr/>
        </p:nvSpPr>
        <p:spPr bwMode="auto">
          <a:xfrm>
            <a:off x="8482013" y="1738313"/>
            <a:ext cx="41275"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73" name="Freeform 452"/>
          <p:cNvSpPr>
            <a:spLocks/>
          </p:cNvSpPr>
          <p:nvPr/>
        </p:nvSpPr>
        <p:spPr bwMode="auto">
          <a:xfrm>
            <a:off x="8523288" y="1738313"/>
            <a:ext cx="60325"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FFFF00"/>
            </a:solidFill>
            <a:round/>
            <a:headEnd/>
            <a:tailEnd/>
          </a:ln>
        </p:spPr>
        <p:txBody>
          <a:bodyPr>
            <a:prstTxWarp prst="textNoShape">
              <a:avLst/>
            </a:prstTxWarp>
          </a:bodyPr>
          <a:lstStyle/>
          <a:p>
            <a:endParaRPr lang="en-US"/>
          </a:p>
        </p:txBody>
      </p:sp>
      <p:sp>
        <p:nvSpPr>
          <p:cNvPr id="56574" name="Line 453"/>
          <p:cNvSpPr>
            <a:spLocks noChangeShapeType="1"/>
          </p:cNvSpPr>
          <p:nvPr/>
        </p:nvSpPr>
        <p:spPr bwMode="auto">
          <a:xfrm>
            <a:off x="8583613" y="1738313"/>
            <a:ext cx="41275" cy="1587"/>
          </a:xfrm>
          <a:prstGeom prst="line">
            <a:avLst/>
          </a:prstGeom>
          <a:noFill/>
          <a:ln w="25400">
            <a:solidFill>
              <a:srgbClr val="FFFF00"/>
            </a:solidFill>
            <a:round/>
            <a:headEnd/>
            <a:tailEnd/>
          </a:ln>
        </p:spPr>
        <p:txBody>
          <a:bodyPr>
            <a:prstTxWarp prst="textNoShape">
              <a:avLst/>
            </a:prstTxWarp>
          </a:bodyPr>
          <a:lstStyle/>
          <a:p>
            <a:endParaRPr lang="en-US"/>
          </a:p>
        </p:txBody>
      </p:sp>
      <p:sp>
        <p:nvSpPr>
          <p:cNvPr id="56575" name="Freeform 454"/>
          <p:cNvSpPr>
            <a:spLocks/>
          </p:cNvSpPr>
          <p:nvPr/>
        </p:nvSpPr>
        <p:spPr bwMode="auto">
          <a:xfrm>
            <a:off x="3803650" y="4606925"/>
            <a:ext cx="41275" cy="1089025"/>
          </a:xfrm>
          <a:custGeom>
            <a:avLst/>
            <a:gdLst>
              <a:gd name="T0" fmla="*/ 0 w 12"/>
              <a:gd name="T1" fmla="*/ 2147483647 h 487"/>
              <a:gd name="T2" fmla="*/ 2147483647 w 12"/>
              <a:gd name="T3" fmla="*/ 2147483647 h 487"/>
              <a:gd name="T4" fmla="*/ 2147483647 w 12"/>
              <a:gd name="T5" fmla="*/ 0 h 487"/>
              <a:gd name="T6" fmla="*/ 0 60000 65536"/>
              <a:gd name="T7" fmla="*/ 0 60000 65536"/>
              <a:gd name="T8" fmla="*/ 0 60000 65536"/>
              <a:gd name="T9" fmla="*/ 0 w 12"/>
              <a:gd name="T10" fmla="*/ 0 h 487"/>
              <a:gd name="T11" fmla="*/ 12 w 12"/>
              <a:gd name="T12" fmla="*/ 487 h 487"/>
            </a:gdLst>
            <a:ahLst/>
            <a:cxnLst>
              <a:cxn ang="T6">
                <a:pos x="T0" y="T1"/>
              </a:cxn>
              <a:cxn ang="T7">
                <a:pos x="T2" y="T3"/>
              </a:cxn>
              <a:cxn ang="T8">
                <a:pos x="T4" y="T5"/>
              </a:cxn>
            </a:cxnLst>
            <a:rect l="T9" t="T10" r="T11" b="T12"/>
            <a:pathLst>
              <a:path w="12" h="487">
                <a:moveTo>
                  <a:pt x="0" y="487"/>
                </a:moveTo>
                <a:lnTo>
                  <a:pt x="6" y="241"/>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576" name="Freeform 455"/>
          <p:cNvSpPr>
            <a:spLocks/>
          </p:cNvSpPr>
          <p:nvPr/>
        </p:nvSpPr>
        <p:spPr bwMode="auto">
          <a:xfrm>
            <a:off x="3844925" y="3543300"/>
            <a:ext cx="61913" cy="1063625"/>
          </a:xfrm>
          <a:custGeom>
            <a:avLst/>
            <a:gdLst>
              <a:gd name="T0" fmla="*/ 0 w 18"/>
              <a:gd name="T1" fmla="*/ 2147483647 h 475"/>
              <a:gd name="T2" fmla="*/ 2147483647 w 18"/>
              <a:gd name="T3" fmla="*/ 2147483647 h 475"/>
              <a:gd name="T4" fmla="*/ 2147483647 w 18"/>
              <a:gd name="T5" fmla="*/ 2147483647 h 475"/>
              <a:gd name="T6" fmla="*/ 2147483647 w 18"/>
              <a:gd name="T7" fmla="*/ 0 h 475"/>
              <a:gd name="T8" fmla="*/ 0 60000 65536"/>
              <a:gd name="T9" fmla="*/ 0 60000 65536"/>
              <a:gd name="T10" fmla="*/ 0 60000 65536"/>
              <a:gd name="T11" fmla="*/ 0 60000 65536"/>
              <a:gd name="T12" fmla="*/ 0 w 18"/>
              <a:gd name="T13" fmla="*/ 0 h 475"/>
              <a:gd name="T14" fmla="*/ 18 w 18"/>
              <a:gd name="T15" fmla="*/ 475 h 475"/>
            </a:gdLst>
            <a:ahLst/>
            <a:cxnLst>
              <a:cxn ang="T8">
                <a:pos x="T0" y="T1"/>
              </a:cxn>
              <a:cxn ang="T9">
                <a:pos x="T2" y="T3"/>
              </a:cxn>
              <a:cxn ang="T10">
                <a:pos x="T4" y="T5"/>
              </a:cxn>
              <a:cxn ang="T11">
                <a:pos x="T6" y="T7"/>
              </a:cxn>
            </a:cxnLst>
            <a:rect l="T12" t="T13" r="T14" b="T15"/>
            <a:pathLst>
              <a:path w="18" h="475">
                <a:moveTo>
                  <a:pt x="0" y="475"/>
                </a:moveTo>
                <a:lnTo>
                  <a:pt x="6" y="240"/>
                </a:lnTo>
                <a:lnTo>
                  <a:pt x="12" y="12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577" name="Freeform 456"/>
          <p:cNvSpPr>
            <a:spLocks/>
          </p:cNvSpPr>
          <p:nvPr/>
        </p:nvSpPr>
        <p:spPr bwMode="auto">
          <a:xfrm>
            <a:off x="3906838" y="2398713"/>
            <a:ext cx="79375" cy="1144587"/>
          </a:xfrm>
          <a:custGeom>
            <a:avLst/>
            <a:gdLst>
              <a:gd name="T0" fmla="*/ 0 w 24"/>
              <a:gd name="T1" fmla="*/ 2147483647 h 511"/>
              <a:gd name="T2" fmla="*/ 0 w 24"/>
              <a:gd name="T3" fmla="*/ 2147483647 h 511"/>
              <a:gd name="T4" fmla="*/ 2147483647 w 24"/>
              <a:gd name="T5" fmla="*/ 2147483647 h 511"/>
              <a:gd name="T6" fmla="*/ 2147483647 w 24"/>
              <a:gd name="T7" fmla="*/ 2147483647 h 511"/>
              <a:gd name="T8" fmla="*/ 2147483647 w 24"/>
              <a:gd name="T9" fmla="*/ 2147483647 h 511"/>
              <a:gd name="T10" fmla="*/ 2147483647 w 24"/>
              <a:gd name="T11" fmla="*/ 2147483647 h 511"/>
              <a:gd name="T12" fmla="*/ 2147483647 w 24"/>
              <a:gd name="T13" fmla="*/ 2147483647 h 511"/>
              <a:gd name="T14" fmla="*/ 2147483647 w 24"/>
              <a:gd name="T15" fmla="*/ 0 h 511"/>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11"/>
              <a:gd name="T26" fmla="*/ 24 w 24"/>
              <a:gd name="T27" fmla="*/ 511 h 5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11">
                <a:moveTo>
                  <a:pt x="0" y="511"/>
                </a:moveTo>
                <a:lnTo>
                  <a:pt x="0" y="445"/>
                </a:lnTo>
                <a:lnTo>
                  <a:pt x="6" y="372"/>
                </a:lnTo>
                <a:lnTo>
                  <a:pt x="12" y="228"/>
                </a:lnTo>
                <a:lnTo>
                  <a:pt x="18" y="162"/>
                </a:lnTo>
                <a:lnTo>
                  <a:pt x="18" y="96"/>
                </a:lnTo>
                <a:lnTo>
                  <a:pt x="24" y="42"/>
                </a:lnTo>
                <a:lnTo>
                  <a:pt x="24" y="0"/>
                </a:lnTo>
              </a:path>
            </a:pathLst>
          </a:custGeom>
          <a:noFill/>
          <a:ln w="25400">
            <a:solidFill>
              <a:srgbClr val="00FFFF"/>
            </a:solidFill>
            <a:round/>
            <a:headEnd/>
            <a:tailEnd/>
          </a:ln>
        </p:spPr>
        <p:txBody>
          <a:bodyPr>
            <a:prstTxWarp prst="textNoShape">
              <a:avLst/>
            </a:prstTxWarp>
          </a:bodyPr>
          <a:lstStyle/>
          <a:p>
            <a:endParaRPr lang="en-US"/>
          </a:p>
        </p:txBody>
      </p:sp>
      <p:sp>
        <p:nvSpPr>
          <p:cNvPr id="56578" name="Freeform 457"/>
          <p:cNvSpPr>
            <a:spLocks/>
          </p:cNvSpPr>
          <p:nvPr/>
        </p:nvSpPr>
        <p:spPr bwMode="auto">
          <a:xfrm>
            <a:off x="3986213" y="2289175"/>
            <a:ext cx="61912" cy="109538"/>
          </a:xfrm>
          <a:custGeom>
            <a:avLst/>
            <a:gdLst>
              <a:gd name="T0" fmla="*/ 0 w 18"/>
              <a:gd name="T1" fmla="*/ 2147483647 h 49"/>
              <a:gd name="T2" fmla="*/ 2147483647 w 18"/>
              <a:gd name="T3" fmla="*/ 2147483647 h 49"/>
              <a:gd name="T4" fmla="*/ 2147483647 w 18"/>
              <a:gd name="T5" fmla="*/ 2147483647 h 49"/>
              <a:gd name="T6" fmla="*/ 2147483647 w 18"/>
              <a:gd name="T7" fmla="*/ 2147483647 h 49"/>
              <a:gd name="T8" fmla="*/ 2147483647 w 18"/>
              <a:gd name="T9" fmla="*/ 0 h 49"/>
              <a:gd name="T10" fmla="*/ 0 60000 65536"/>
              <a:gd name="T11" fmla="*/ 0 60000 65536"/>
              <a:gd name="T12" fmla="*/ 0 60000 65536"/>
              <a:gd name="T13" fmla="*/ 0 60000 65536"/>
              <a:gd name="T14" fmla="*/ 0 60000 65536"/>
              <a:gd name="T15" fmla="*/ 0 w 18"/>
              <a:gd name="T16" fmla="*/ 0 h 49"/>
              <a:gd name="T17" fmla="*/ 18 w 18"/>
              <a:gd name="T18" fmla="*/ 49 h 49"/>
            </a:gdLst>
            <a:ahLst/>
            <a:cxnLst>
              <a:cxn ang="T10">
                <a:pos x="T0" y="T1"/>
              </a:cxn>
              <a:cxn ang="T11">
                <a:pos x="T2" y="T3"/>
              </a:cxn>
              <a:cxn ang="T12">
                <a:pos x="T4" y="T5"/>
              </a:cxn>
              <a:cxn ang="T13">
                <a:pos x="T6" y="T7"/>
              </a:cxn>
              <a:cxn ang="T14">
                <a:pos x="T8" y="T9"/>
              </a:cxn>
            </a:cxnLst>
            <a:rect l="T15" t="T16" r="T17" b="T18"/>
            <a:pathLst>
              <a:path w="18" h="49">
                <a:moveTo>
                  <a:pt x="0" y="49"/>
                </a:moveTo>
                <a:lnTo>
                  <a:pt x="6" y="31"/>
                </a:lnTo>
                <a:lnTo>
                  <a:pt x="12" y="19"/>
                </a:lnTo>
                <a:lnTo>
                  <a:pt x="12" y="6"/>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579" name="Freeform 458"/>
          <p:cNvSpPr>
            <a:spLocks/>
          </p:cNvSpPr>
          <p:nvPr/>
        </p:nvSpPr>
        <p:spPr bwMode="auto">
          <a:xfrm>
            <a:off x="4048125" y="2235200"/>
            <a:ext cx="39688" cy="53975"/>
          </a:xfrm>
          <a:custGeom>
            <a:avLst/>
            <a:gdLst>
              <a:gd name="T0" fmla="*/ 0 w 12"/>
              <a:gd name="T1" fmla="*/ 2147483647 h 24"/>
              <a:gd name="T2" fmla="*/ 2147483647 w 12"/>
              <a:gd name="T3" fmla="*/ 2147483647 h 24"/>
              <a:gd name="T4" fmla="*/ 2147483647 w 12"/>
              <a:gd name="T5" fmla="*/ 0 h 24"/>
              <a:gd name="T6" fmla="*/ 0 60000 65536"/>
              <a:gd name="T7" fmla="*/ 0 60000 65536"/>
              <a:gd name="T8" fmla="*/ 0 60000 65536"/>
              <a:gd name="T9" fmla="*/ 0 w 12"/>
              <a:gd name="T10" fmla="*/ 0 h 24"/>
              <a:gd name="T11" fmla="*/ 12 w 12"/>
              <a:gd name="T12" fmla="*/ 24 h 24"/>
            </a:gdLst>
            <a:ahLst/>
            <a:cxnLst>
              <a:cxn ang="T6">
                <a:pos x="T0" y="T1"/>
              </a:cxn>
              <a:cxn ang="T7">
                <a:pos x="T2" y="T3"/>
              </a:cxn>
              <a:cxn ang="T8">
                <a:pos x="T4" y="T5"/>
              </a:cxn>
            </a:cxnLst>
            <a:rect l="T9" t="T10" r="T11" b="T12"/>
            <a:pathLst>
              <a:path w="12" h="24">
                <a:moveTo>
                  <a:pt x="0" y="24"/>
                </a:moveTo>
                <a:lnTo>
                  <a:pt x="6" y="12"/>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580" name="Line 459"/>
          <p:cNvSpPr>
            <a:spLocks noChangeShapeType="1"/>
          </p:cNvSpPr>
          <p:nvPr/>
        </p:nvSpPr>
        <p:spPr bwMode="auto">
          <a:xfrm flipV="1">
            <a:off x="4087813" y="2195513"/>
            <a:ext cx="41275" cy="396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81" name="Line 460"/>
          <p:cNvSpPr>
            <a:spLocks noChangeShapeType="1"/>
          </p:cNvSpPr>
          <p:nvPr/>
        </p:nvSpPr>
        <p:spPr bwMode="auto">
          <a:xfrm flipV="1">
            <a:off x="4129088" y="2166938"/>
            <a:ext cx="41275" cy="285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82" name="Freeform 461"/>
          <p:cNvSpPr>
            <a:spLocks/>
          </p:cNvSpPr>
          <p:nvPr/>
        </p:nvSpPr>
        <p:spPr bwMode="auto">
          <a:xfrm>
            <a:off x="4170363" y="2141538"/>
            <a:ext cx="60325" cy="25400"/>
          </a:xfrm>
          <a:custGeom>
            <a:avLst/>
            <a:gdLst>
              <a:gd name="T0" fmla="*/ 0 w 18"/>
              <a:gd name="T1" fmla="*/ 2147483647 h 12"/>
              <a:gd name="T2" fmla="*/ 2147483647 w 18"/>
              <a:gd name="T3" fmla="*/ 2147483647 h 12"/>
              <a:gd name="T4" fmla="*/ 2147483647 w 18"/>
              <a:gd name="T5" fmla="*/ 0 h 12"/>
              <a:gd name="T6" fmla="*/ 0 60000 65536"/>
              <a:gd name="T7" fmla="*/ 0 60000 65536"/>
              <a:gd name="T8" fmla="*/ 0 60000 65536"/>
              <a:gd name="T9" fmla="*/ 0 w 18"/>
              <a:gd name="T10" fmla="*/ 0 h 12"/>
              <a:gd name="T11" fmla="*/ 18 w 18"/>
              <a:gd name="T12" fmla="*/ 12 h 12"/>
            </a:gdLst>
            <a:ahLst/>
            <a:cxnLst>
              <a:cxn ang="T6">
                <a:pos x="T0" y="T1"/>
              </a:cxn>
              <a:cxn ang="T7">
                <a:pos x="T2" y="T3"/>
              </a:cxn>
              <a:cxn ang="T8">
                <a:pos x="T4" y="T5"/>
              </a:cxn>
            </a:cxnLst>
            <a:rect l="T9" t="T10" r="T11" b="T12"/>
            <a:pathLst>
              <a:path w="18" h="12">
                <a:moveTo>
                  <a:pt x="0" y="12"/>
                </a:moveTo>
                <a:lnTo>
                  <a:pt x="6" y="6"/>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583" name="Line 462"/>
          <p:cNvSpPr>
            <a:spLocks noChangeShapeType="1"/>
          </p:cNvSpPr>
          <p:nvPr/>
        </p:nvSpPr>
        <p:spPr bwMode="auto">
          <a:xfrm flipV="1">
            <a:off x="4230688" y="2114550"/>
            <a:ext cx="39687" cy="26988"/>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84" name="Line 463"/>
          <p:cNvSpPr>
            <a:spLocks noChangeShapeType="1"/>
          </p:cNvSpPr>
          <p:nvPr/>
        </p:nvSpPr>
        <p:spPr bwMode="auto">
          <a:xfrm flipV="1">
            <a:off x="4270375" y="2087563"/>
            <a:ext cx="41275" cy="269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85" name="Freeform 464"/>
          <p:cNvSpPr>
            <a:spLocks/>
          </p:cNvSpPr>
          <p:nvPr/>
        </p:nvSpPr>
        <p:spPr bwMode="auto">
          <a:xfrm>
            <a:off x="4311650" y="2074863"/>
            <a:ext cx="61913" cy="12700"/>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586" name="Line 465"/>
          <p:cNvSpPr>
            <a:spLocks noChangeShapeType="1"/>
          </p:cNvSpPr>
          <p:nvPr/>
        </p:nvSpPr>
        <p:spPr bwMode="auto">
          <a:xfrm flipV="1">
            <a:off x="4373563" y="2060575"/>
            <a:ext cx="39687" cy="14288"/>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87" name="Line 466"/>
          <p:cNvSpPr>
            <a:spLocks noChangeShapeType="1"/>
          </p:cNvSpPr>
          <p:nvPr/>
        </p:nvSpPr>
        <p:spPr bwMode="auto">
          <a:xfrm flipV="1">
            <a:off x="4413250" y="2047875"/>
            <a:ext cx="39688" cy="12700"/>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88" name="Freeform 467"/>
          <p:cNvSpPr>
            <a:spLocks/>
          </p:cNvSpPr>
          <p:nvPr/>
        </p:nvSpPr>
        <p:spPr bwMode="auto">
          <a:xfrm>
            <a:off x="4452938" y="2033588"/>
            <a:ext cx="61912" cy="14287"/>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589" name="Line 468"/>
          <p:cNvSpPr>
            <a:spLocks noChangeShapeType="1"/>
          </p:cNvSpPr>
          <p:nvPr/>
        </p:nvSpPr>
        <p:spPr bwMode="auto">
          <a:xfrm flipV="1">
            <a:off x="4514850" y="2020888"/>
            <a:ext cx="39688" cy="12700"/>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90" name="Line 469"/>
          <p:cNvSpPr>
            <a:spLocks noChangeShapeType="1"/>
          </p:cNvSpPr>
          <p:nvPr/>
        </p:nvSpPr>
        <p:spPr bwMode="auto">
          <a:xfrm>
            <a:off x="4554538" y="2020888"/>
            <a:ext cx="41275"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91" name="Freeform 470"/>
          <p:cNvSpPr>
            <a:spLocks/>
          </p:cNvSpPr>
          <p:nvPr/>
        </p:nvSpPr>
        <p:spPr bwMode="auto">
          <a:xfrm>
            <a:off x="4595813" y="2008188"/>
            <a:ext cx="60325" cy="1270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592" name="Line 471"/>
          <p:cNvSpPr>
            <a:spLocks noChangeShapeType="1"/>
          </p:cNvSpPr>
          <p:nvPr/>
        </p:nvSpPr>
        <p:spPr bwMode="auto">
          <a:xfrm flipV="1">
            <a:off x="4656138" y="1993900"/>
            <a:ext cx="39687" cy="14288"/>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93" name="Line 472"/>
          <p:cNvSpPr>
            <a:spLocks noChangeShapeType="1"/>
          </p:cNvSpPr>
          <p:nvPr/>
        </p:nvSpPr>
        <p:spPr bwMode="auto">
          <a:xfrm flipV="1">
            <a:off x="4695825" y="1981200"/>
            <a:ext cx="41275" cy="12700"/>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94" name="Line 473"/>
          <p:cNvSpPr>
            <a:spLocks noChangeShapeType="1"/>
          </p:cNvSpPr>
          <p:nvPr/>
        </p:nvSpPr>
        <p:spPr bwMode="auto">
          <a:xfrm>
            <a:off x="4737100" y="1981200"/>
            <a:ext cx="46038" cy="1588"/>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95" name="Freeform 474"/>
          <p:cNvSpPr>
            <a:spLocks/>
          </p:cNvSpPr>
          <p:nvPr/>
        </p:nvSpPr>
        <p:spPr bwMode="auto">
          <a:xfrm>
            <a:off x="4783138" y="1966913"/>
            <a:ext cx="60325" cy="14287"/>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596" name="Line 475"/>
          <p:cNvSpPr>
            <a:spLocks noChangeShapeType="1"/>
          </p:cNvSpPr>
          <p:nvPr/>
        </p:nvSpPr>
        <p:spPr bwMode="auto">
          <a:xfrm>
            <a:off x="4843463" y="1966913"/>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597" name="Freeform 476"/>
          <p:cNvSpPr>
            <a:spLocks/>
          </p:cNvSpPr>
          <p:nvPr/>
        </p:nvSpPr>
        <p:spPr bwMode="auto">
          <a:xfrm>
            <a:off x="4884738" y="1952625"/>
            <a:ext cx="41275"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598" name="Freeform 477"/>
          <p:cNvSpPr>
            <a:spLocks/>
          </p:cNvSpPr>
          <p:nvPr/>
        </p:nvSpPr>
        <p:spPr bwMode="auto">
          <a:xfrm>
            <a:off x="4926013" y="1952625"/>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599" name="Freeform 478"/>
          <p:cNvSpPr>
            <a:spLocks/>
          </p:cNvSpPr>
          <p:nvPr/>
        </p:nvSpPr>
        <p:spPr bwMode="auto">
          <a:xfrm>
            <a:off x="4986338" y="1938338"/>
            <a:ext cx="39687"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00" name="Line 479"/>
          <p:cNvSpPr>
            <a:spLocks noChangeShapeType="1"/>
          </p:cNvSpPr>
          <p:nvPr/>
        </p:nvSpPr>
        <p:spPr bwMode="auto">
          <a:xfrm>
            <a:off x="5026025" y="1938338"/>
            <a:ext cx="41275" cy="4762"/>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01" name="Freeform 480"/>
          <p:cNvSpPr>
            <a:spLocks/>
          </p:cNvSpPr>
          <p:nvPr/>
        </p:nvSpPr>
        <p:spPr bwMode="auto">
          <a:xfrm>
            <a:off x="5067300" y="1925638"/>
            <a:ext cx="61913" cy="12700"/>
          </a:xfrm>
          <a:custGeom>
            <a:avLst/>
            <a:gdLst>
              <a:gd name="T0" fmla="*/ 0 w 18"/>
              <a:gd name="T1" fmla="*/ 2147483647 h 6"/>
              <a:gd name="T2" fmla="*/ 2147483647 w 18"/>
              <a:gd name="T3" fmla="*/ 0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02" name="Line 481"/>
          <p:cNvSpPr>
            <a:spLocks noChangeShapeType="1"/>
          </p:cNvSpPr>
          <p:nvPr/>
        </p:nvSpPr>
        <p:spPr bwMode="auto">
          <a:xfrm>
            <a:off x="5129213" y="1925638"/>
            <a:ext cx="39687"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03" name="Line 482"/>
          <p:cNvSpPr>
            <a:spLocks noChangeShapeType="1"/>
          </p:cNvSpPr>
          <p:nvPr/>
        </p:nvSpPr>
        <p:spPr bwMode="auto">
          <a:xfrm>
            <a:off x="5168900" y="1925638"/>
            <a:ext cx="39688"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04" name="Freeform 483"/>
          <p:cNvSpPr>
            <a:spLocks/>
          </p:cNvSpPr>
          <p:nvPr/>
        </p:nvSpPr>
        <p:spPr bwMode="auto">
          <a:xfrm>
            <a:off x="5208588" y="1911350"/>
            <a:ext cx="41275"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05" name="Freeform 484"/>
          <p:cNvSpPr>
            <a:spLocks/>
          </p:cNvSpPr>
          <p:nvPr/>
        </p:nvSpPr>
        <p:spPr bwMode="auto">
          <a:xfrm>
            <a:off x="5249863" y="1911350"/>
            <a:ext cx="60325" cy="4763"/>
          </a:xfrm>
          <a:custGeom>
            <a:avLst/>
            <a:gdLst>
              <a:gd name="T0" fmla="*/ 0 w 18"/>
              <a:gd name="T1" fmla="*/ 0 h 4763"/>
              <a:gd name="T2" fmla="*/ 2147483647 w 18"/>
              <a:gd name="T3" fmla="*/ 0 h 4763"/>
              <a:gd name="T4" fmla="*/ 2147483647 w 18"/>
              <a:gd name="T5" fmla="*/ 0 h 4763"/>
              <a:gd name="T6" fmla="*/ 0 60000 65536"/>
              <a:gd name="T7" fmla="*/ 0 60000 65536"/>
              <a:gd name="T8" fmla="*/ 0 60000 65536"/>
              <a:gd name="T9" fmla="*/ 0 w 18"/>
              <a:gd name="T10" fmla="*/ 0 h 4763"/>
              <a:gd name="T11" fmla="*/ 18 w 18"/>
              <a:gd name="T12" fmla="*/ 4763 h 4763"/>
            </a:gdLst>
            <a:ahLst/>
            <a:cxnLst>
              <a:cxn ang="T6">
                <a:pos x="T0" y="T1"/>
              </a:cxn>
              <a:cxn ang="T7">
                <a:pos x="T2" y="T3"/>
              </a:cxn>
              <a:cxn ang="T8">
                <a:pos x="T4" y="T5"/>
              </a:cxn>
            </a:cxnLst>
            <a:rect l="T9" t="T10" r="T11" b="T12"/>
            <a:pathLst>
              <a:path w="18" h="4763">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06" name="Freeform 485"/>
          <p:cNvSpPr>
            <a:spLocks/>
          </p:cNvSpPr>
          <p:nvPr/>
        </p:nvSpPr>
        <p:spPr bwMode="auto">
          <a:xfrm>
            <a:off x="5310188" y="1898650"/>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07" name="Line 486"/>
          <p:cNvSpPr>
            <a:spLocks noChangeShapeType="1"/>
          </p:cNvSpPr>
          <p:nvPr/>
        </p:nvSpPr>
        <p:spPr bwMode="auto">
          <a:xfrm>
            <a:off x="5351463" y="1898650"/>
            <a:ext cx="41275" cy="4763"/>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08" name="Freeform 487"/>
          <p:cNvSpPr>
            <a:spLocks/>
          </p:cNvSpPr>
          <p:nvPr/>
        </p:nvSpPr>
        <p:spPr bwMode="auto">
          <a:xfrm>
            <a:off x="5392738" y="1898650"/>
            <a:ext cx="58737" cy="4763"/>
          </a:xfrm>
          <a:custGeom>
            <a:avLst/>
            <a:gdLst>
              <a:gd name="T0" fmla="*/ 0 w 18"/>
              <a:gd name="T1" fmla="*/ 0 h 4763"/>
              <a:gd name="T2" fmla="*/ 2147483647 w 18"/>
              <a:gd name="T3" fmla="*/ 0 h 4763"/>
              <a:gd name="T4" fmla="*/ 2147483647 w 18"/>
              <a:gd name="T5" fmla="*/ 0 h 4763"/>
              <a:gd name="T6" fmla="*/ 0 60000 65536"/>
              <a:gd name="T7" fmla="*/ 0 60000 65536"/>
              <a:gd name="T8" fmla="*/ 0 60000 65536"/>
              <a:gd name="T9" fmla="*/ 0 w 18"/>
              <a:gd name="T10" fmla="*/ 0 h 4763"/>
              <a:gd name="T11" fmla="*/ 18 w 18"/>
              <a:gd name="T12" fmla="*/ 4763 h 4763"/>
            </a:gdLst>
            <a:ahLst/>
            <a:cxnLst>
              <a:cxn ang="T6">
                <a:pos x="T0" y="T1"/>
              </a:cxn>
              <a:cxn ang="T7">
                <a:pos x="T2" y="T3"/>
              </a:cxn>
              <a:cxn ang="T8">
                <a:pos x="T4" y="T5"/>
              </a:cxn>
            </a:cxnLst>
            <a:rect l="T9" t="T10" r="T11" b="T12"/>
            <a:pathLst>
              <a:path w="18" h="4763">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09" name="Freeform 488"/>
          <p:cNvSpPr>
            <a:spLocks/>
          </p:cNvSpPr>
          <p:nvPr/>
        </p:nvSpPr>
        <p:spPr bwMode="auto">
          <a:xfrm>
            <a:off x="5451475" y="1885950"/>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10" name="Line 489"/>
          <p:cNvSpPr>
            <a:spLocks noChangeShapeType="1"/>
          </p:cNvSpPr>
          <p:nvPr/>
        </p:nvSpPr>
        <p:spPr bwMode="auto">
          <a:xfrm>
            <a:off x="5492750" y="1885950"/>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11" name="Freeform 490"/>
          <p:cNvSpPr>
            <a:spLocks/>
          </p:cNvSpPr>
          <p:nvPr/>
        </p:nvSpPr>
        <p:spPr bwMode="auto">
          <a:xfrm>
            <a:off x="5534025" y="1885950"/>
            <a:ext cx="61913"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12" name="Freeform 491"/>
          <p:cNvSpPr>
            <a:spLocks/>
          </p:cNvSpPr>
          <p:nvPr/>
        </p:nvSpPr>
        <p:spPr bwMode="auto">
          <a:xfrm>
            <a:off x="5595938" y="1871663"/>
            <a:ext cx="41275"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13" name="Line 492"/>
          <p:cNvSpPr>
            <a:spLocks noChangeShapeType="1"/>
          </p:cNvSpPr>
          <p:nvPr/>
        </p:nvSpPr>
        <p:spPr bwMode="auto">
          <a:xfrm>
            <a:off x="5637213" y="1871663"/>
            <a:ext cx="41275" cy="4762"/>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14" name="Line 493"/>
          <p:cNvSpPr>
            <a:spLocks noChangeShapeType="1"/>
          </p:cNvSpPr>
          <p:nvPr/>
        </p:nvSpPr>
        <p:spPr bwMode="auto">
          <a:xfrm>
            <a:off x="5678488" y="1871663"/>
            <a:ext cx="41275" cy="4762"/>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15" name="Freeform 494"/>
          <p:cNvSpPr>
            <a:spLocks/>
          </p:cNvSpPr>
          <p:nvPr/>
        </p:nvSpPr>
        <p:spPr bwMode="auto">
          <a:xfrm>
            <a:off x="5719763" y="1871663"/>
            <a:ext cx="60325" cy="4762"/>
          </a:xfrm>
          <a:custGeom>
            <a:avLst/>
            <a:gdLst>
              <a:gd name="T0" fmla="*/ 0 w 18"/>
              <a:gd name="T1" fmla="*/ 0 h 4762"/>
              <a:gd name="T2" fmla="*/ 2147483647 w 18"/>
              <a:gd name="T3" fmla="*/ 0 h 4762"/>
              <a:gd name="T4" fmla="*/ 2147483647 w 18"/>
              <a:gd name="T5" fmla="*/ 0 h 4762"/>
              <a:gd name="T6" fmla="*/ 0 60000 65536"/>
              <a:gd name="T7" fmla="*/ 0 60000 65536"/>
              <a:gd name="T8" fmla="*/ 0 60000 65536"/>
              <a:gd name="T9" fmla="*/ 0 w 18"/>
              <a:gd name="T10" fmla="*/ 0 h 4762"/>
              <a:gd name="T11" fmla="*/ 18 w 18"/>
              <a:gd name="T12" fmla="*/ 4762 h 4762"/>
            </a:gdLst>
            <a:ahLst/>
            <a:cxnLst>
              <a:cxn ang="T6">
                <a:pos x="T0" y="T1"/>
              </a:cxn>
              <a:cxn ang="T7">
                <a:pos x="T2" y="T3"/>
              </a:cxn>
              <a:cxn ang="T8">
                <a:pos x="T4" y="T5"/>
              </a:cxn>
            </a:cxnLst>
            <a:rect l="T9" t="T10" r="T11" b="T12"/>
            <a:pathLst>
              <a:path w="18" h="4762">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16" name="Freeform 495"/>
          <p:cNvSpPr>
            <a:spLocks/>
          </p:cNvSpPr>
          <p:nvPr/>
        </p:nvSpPr>
        <p:spPr bwMode="auto">
          <a:xfrm>
            <a:off x="5780088" y="1858963"/>
            <a:ext cx="39687"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17" name="Line 496"/>
          <p:cNvSpPr>
            <a:spLocks noChangeShapeType="1"/>
          </p:cNvSpPr>
          <p:nvPr/>
        </p:nvSpPr>
        <p:spPr bwMode="auto">
          <a:xfrm>
            <a:off x="5819775" y="1858963"/>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18" name="Freeform 497"/>
          <p:cNvSpPr>
            <a:spLocks/>
          </p:cNvSpPr>
          <p:nvPr/>
        </p:nvSpPr>
        <p:spPr bwMode="auto">
          <a:xfrm>
            <a:off x="5861050" y="1858963"/>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19" name="Line 498"/>
          <p:cNvSpPr>
            <a:spLocks noChangeShapeType="1"/>
          </p:cNvSpPr>
          <p:nvPr/>
        </p:nvSpPr>
        <p:spPr bwMode="auto">
          <a:xfrm>
            <a:off x="5921375" y="1858963"/>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20" name="Freeform 499"/>
          <p:cNvSpPr>
            <a:spLocks/>
          </p:cNvSpPr>
          <p:nvPr/>
        </p:nvSpPr>
        <p:spPr bwMode="auto">
          <a:xfrm>
            <a:off x="5962650" y="1844675"/>
            <a:ext cx="41275"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21" name="Freeform 500"/>
          <p:cNvSpPr>
            <a:spLocks/>
          </p:cNvSpPr>
          <p:nvPr/>
        </p:nvSpPr>
        <p:spPr bwMode="auto">
          <a:xfrm>
            <a:off x="6003925" y="1844675"/>
            <a:ext cx="58738"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22" name="Line 501"/>
          <p:cNvSpPr>
            <a:spLocks noChangeShapeType="1"/>
          </p:cNvSpPr>
          <p:nvPr/>
        </p:nvSpPr>
        <p:spPr bwMode="auto">
          <a:xfrm>
            <a:off x="6062663" y="1844675"/>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23" name="Line 502"/>
          <p:cNvSpPr>
            <a:spLocks noChangeShapeType="1"/>
          </p:cNvSpPr>
          <p:nvPr/>
        </p:nvSpPr>
        <p:spPr bwMode="auto">
          <a:xfrm>
            <a:off x="6103938" y="1844675"/>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24" name="Freeform 503"/>
          <p:cNvSpPr>
            <a:spLocks/>
          </p:cNvSpPr>
          <p:nvPr/>
        </p:nvSpPr>
        <p:spPr bwMode="auto">
          <a:xfrm>
            <a:off x="6145213" y="1831975"/>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25" name="Freeform 504"/>
          <p:cNvSpPr>
            <a:spLocks/>
          </p:cNvSpPr>
          <p:nvPr/>
        </p:nvSpPr>
        <p:spPr bwMode="auto">
          <a:xfrm>
            <a:off x="6186488" y="1831975"/>
            <a:ext cx="60325"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26" name="Line 505"/>
          <p:cNvSpPr>
            <a:spLocks noChangeShapeType="1"/>
          </p:cNvSpPr>
          <p:nvPr/>
        </p:nvSpPr>
        <p:spPr bwMode="auto">
          <a:xfrm>
            <a:off x="6246813" y="1831975"/>
            <a:ext cx="39687" cy="1588"/>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27" name="Line 506"/>
          <p:cNvSpPr>
            <a:spLocks noChangeShapeType="1"/>
          </p:cNvSpPr>
          <p:nvPr/>
        </p:nvSpPr>
        <p:spPr bwMode="auto">
          <a:xfrm>
            <a:off x="6286500" y="1831975"/>
            <a:ext cx="41275" cy="1588"/>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28" name="Freeform 507"/>
          <p:cNvSpPr>
            <a:spLocks/>
          </p:cNvSpPr>
          <p:nvPr/>
        </p:nvSpPr>
        <p:spPr bwMode="auto">
          <a:xfrm>
            <a:off x="6327775" y="1831975"/>
            <a:ext cx="60325"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29" name="Freeform 508"/>
          <p:cNvSpPr>
            <a:spLocks/>
          </p:cNvSpPr>
          <p:nvPr/>
        </p:nvSpPr>
        <p:spPr bwMode="auto">
          <a:xfrm>
            <a:off x="6388100" y="1817688"/>
            <a:ext cx="41275"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30" name="Line 509"/>
          <p:cNvSpPr>
            <a:spLocks noChangeShapeType="1"/>
          </p:cNvSpPr>
          <p:nvPr/>
        </p:nvSpPr>
        <p:spPr bwMode="auto">
          <a:xfrm>
            <a:off x="6429375" y="1817688"/>
            <a:ext cx="39688"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31" name="Line 510"/>
          <p:cNvSpPr>
            <a:spLocks noChangeShapeType="1"/>
          </p:cNvSpPr>
          <p:nvPr/>
        </p:nvSpPr>
        <p:spPr bwMode="auto">
          <a:xfrm>
            <a:off x="6469063" y="1817688"/>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32" name="Freeform 511"/>
          <p:cNvSpPr>
            <a:spLocks/>
          </p:cNvSpPr>
          <p:nvPr/>
        </p:nvSpPr>
        <p:spPr bwMode="auto">
          <a:xfrm>
            <a:off x="6510338" y="1817688"/>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33" name="Line 512"/>
          <p:cNvSpPr>
            <a:spLocks noChangeShapeType="1"/>
          </p:cNvSpPr>
          <p:nvPr/>
        </p:nvSpPr>
        <p:spPr bwMode="auto">
          <a:xfrm>
            <a:off x="6570663" y="1817688"/>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34" name="Freeform 513"/>
          <p:cNvSpPr>
            <a:spLocks/>
          </p:cNvSpPr>
          <p:nvPr/>
        </p:nvSpPr>
        <p:spPr bwMode="auto">
          <a:xfrm>
            <a:off x="6611938" y="1804988"/>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35" name="Freeform 514"/>
          <p:cNvSpPr>
            <a:spLocks/>
          </p:cNvSpPr>
          <p:nvPr/>
        </p:nvSpPr>
        <p:spPr bwMode="auto">
          <a:xfrm>
            <a:off x="6653213" y="1804988"/>
            <a:ext cx="61912"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36" name="Line 515"/>
          <p:cNvSpPr>
            <a:spLocks noChangeShapeType="1"/>
          </p:cNvSpPr>
          <p:nvPr/>
        </p:nvSpPr>
        <p:spPr bwMode="auto">
          <a:xfrm>
            <a:off x="6715125" y="1804988"/>
            <a:ext cx="41275"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37" name="Line 516"/>
          <p:cNvSpPr>
            <a:spLocks noChangeShapeType="1"/>
          </p:cNvSpPr>
          <p:nvPr/>
        </p:nvSpPr>
        <p:spPr bwMode="auto">
          <a:xfrm>
            <a:off x="6756400" y="1804988"/>
            <a:ext cx="41275"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38" name="Freeform 517"/>
          <p:cNvSpPr>
            <a:spLocks/>
          </p:cNvSpPr>
          <p:nvPr/>
        </p:nvSpPr>
        <p:spPr bwMode="auto">
          <a:xfrm>
            <a:off x="6797675" y="1804988"/>
            <a:ext cx="60325"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39" name="Line 518"/>
          <p:cNvSpPr>
            <a:spLocks noChangeShapeType="1"/>
          </p:cNvSpPr>
          <p:nvPr/>
        </p:nvSpPr>
        <p:spPr bwMode="auto">
          <a:xfrm>
            <a:off x="6858000" y="1804988"/>
            <a:ext cx="39688"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40" name="Freeform 519"/>
          <p:cNvSpPr>
            <a:spLocks/>
          </p:cNvSpPr>
          <p:nvPr/>
        </p:nvSpPr>
        <p:spPr bwMode="auto">
          <a:xfrm>
            <a:off x="6897688" y="1792288"/>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41" name="Freeform 520"/>
          <p:cNvSpPr>
            <a:spLocks/>
          </p:cNvSpPr>
          <p:nvPr/>
        </p:nvSpPr>
        <p:spPr bwMode="auto">
          <a:xfrm>
            <a:off x="6938963" y="1792288"/>
            <a:ext cx="60325"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42" name="Line 521"/>
          <p:cNvSpPr>
            <a:spLocks noChangeShapeType="1"/>
          </p:cNvSpPr>
          <p:nvPr/>
        </p:nvSpPr>
        <p:spPr bwMode="auto">
          <a:xfrm>
            <a:off x="6999288" y="1792288"/>
            <a:ext cx="41275"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43" name="Line 522"/>
          <p:cNvSpPr>
            <a:spLocks noChangeShapeType="1"/>
          </p:cNvSpPr>
          <p:nvPr/>
        </p:nvSpPr>
        <p:spPr bwMode="auto">
          <a:xfrm>
            <a:off x="7040563" y="1792288"/>
            <a:ext cx="39687"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44" name="Line 523"/>
          <p:cNvSpPr>
            <a:spLocks noChangeShapeType="1"/>
          </p:cNvSpPr>
          <p:nvPr/>
        </p:nvSpPr>
        <p:spPr bwMode="auto">
          <a:xfrm>
            <a:off x="7080250" y="1792288"/>
            <a:ext cx="39688"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45" name="Freeform 524"/>
          <p:cNvSpPr>
            <a:spLocks/>
          </p:cNvSpPr>
          <p:nvPr/>
        </p:nvSpPr>
        <p:spPr bwMode="auto">
          <a:xfrm>
            <a:off x="7119938" y="1792288"/>
            <a:ext cx="61912"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46" name="Freeform 525"/>
          <p:cNvSpPr>
            <a:spLocks/>
          </p:cNvSpPr>
          <p:nvPr/>
        </p:nvSpPr>
        <p:spPr bwMode="auto">
          <a:xfrm>
            <a:off x="7181850" y="1778000"/>
            <a:ext cx="41275" cy="14288"/>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47" name="Line 526"/>
          <p:cNvSpPr>
            <a:spLocks noChangeShapeType="1"/>
          </p:cNvSpPr>
          <p:nvPr/>
        </p:nvSpPr>
        <p:spPr bwMode="auto">
          <a:xfrm>
            <a:off x="7223125" y="1778000"/>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48" name="Freeform 527"/>
          <p:cNvSpPr>
            <a:spLocks/>
          </p:cNvSpPr>
          <p:nvPr/>
        </p:nvSpPr>
        <p:spPr bwMode="auto">
          <a:xfrm>
            <a:off x="7264400" y="1778000"/>
            <a:ext cx="58738"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49" name="Line 528"/>
          <p:cNvSpPr>
            <a:spLocks noChangeShapeType="1"/>
          </p:cNvSpPr>
          <p:nvPr/>
        </p:nvSpPr>
        <p:spPr bwMode="auto">
          <a:xfrm>
            <a:off x="7323138" y="1778000"/>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50" name="Line 529"/>
          <p:cNvSpPr>
            <a:spLocks noChangeShapeType="1"/>
          </p:cNvSpPr>
          <p:nvPr/>
        </p:nvSpPr>
        <p:spPr bwMode="auto">
          <a:xfrm>
            <a:off x="7364413" y="1778000"/>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51" name="Freeform 530"/>
          <p:cNvSpPr>
            <a:spLocks/>
          </p:cNvSpPr>
          <p:nvPr/>
        </p:nvSpPr>
        <p:spPr bwMode="auto">
          <a:xfrm>
            <a:off x="7405688" y="1778000"/>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52" name="Line 531"/>
          <p:cNvSpPr>
            <a:spLocks noChangeShapeType="1"/>
          </p:cNvSpPr>
          <p:nvPr/>
        </p:nvSpPr>
        <p:spPr bwMode="auto">
          <a:xfrm>
            <a:off x="7466013" y="1778000"/>
            <a:ext cx="39687"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53" name="Freeform 532"/>
          <p:cNvSpPr>
            <a:spLocks/>
          </p:cNvSpPr>
          <p:nvPr/>
        </p:nvSpPr>
        <p:spPr bwMode="auto">
          <a:xfrm>
            <a:off x="7505700" y="1765300"/>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54" name="Line 533"/>
          <p:cNvSpPr>
            <a:spLocks noChangeShapeType="1"/>
          </p:cNvSpPr>
          <p:nvPr/>
        </p:nvSpPr>
        <p:spPr bwMode="auto">
          <a:xfrm>
            <a:off x="7546975" y="1765300"/>
            <a:ext cx="39688" cy="1588"/>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55" name="Freeform 534"/>
          <p:cNvSpPr>
            <a:spLocks/>
          </p:cNvSpPr>
          <p:nvPr/>
        </p:nvSpPr>
        <p:spPr bwMode="auto">
          <a:xfrm>
            <a:off x="7586663" y="1765300"/>
            <a:ext cx="61912"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56" name="Line 535"/>
          <p:cNvSpPr>
            <a:spLocks noChangeShapeType="1"/>
          </p:cNvSpPr>
          <p:nvPr/>
        </p:nvSpPr>
        <p:spPr bwMode="auto">
          <a:xfrm>
            <a:off x="7648575" y="1765300"/>
            <a:ext cx="41275" cy="1588"/>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57" name="Line 536"/>
          <p:cNvSpPr>
            <a:spLocks noChangeShapeType="1"/>
          </p:cNvSpPr>
          <p:nvPr/>
        </p:nvSpPr>
        <p:spPr bwMode="auto">
          <a:xfrm>
            <a:off x="7689850" y="1765300"/>
            <a:ext cx="41275" cy="1588"/>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58" name="Freeform 537"/>
          <p:cNvSpPr>
            <a:spLocks/>
          </p:cNvSpPr>
          <p:nvPr/>
        </p:nvSpPr>
        <p:spPr bwMode="auto">
          <a:xfrm>
            <a:off x="7731125" y="1765300"/>
            <a:ext cx="61913" cy="1588"/>
          </a:xfrm>
          <a:custGeom>
            <a:avLst/>
            <a:gdLst>
              <a:gd name="T0" fmla="*/ 0 w 18"/>
              <a:gd name="T1" fmla="*/ 0 h 1588"/>
              <a:gd name="T2" fmla="*/ 2147483647 w 18"/>
              <a:gd name="T3" fmla="*/ 0 h 1588"/>
              <a:gd name="T4" fmla="*/ 2147483647 w 18"/>
              <a:gd name="T5" fmla="*/ 0 h 1588"/>
              <a:gd name="T6" fmla="*/ 0 60000 65536"/>
              <a:gd name="T7" fmla="*/ 0 60000 65536"/>
              <a:gd name="T8" fmla="*/ 0 60000 65536"/>
              <a:gd name="T9" fmla="*/ 0 w 18"/>
              <a:gd name="T10" fmla="*/ 0 h 1588"/>
              <a:gd name="T11" fmla="*/ 18 w 18"/>
              <a:gd name="T12" fmla="*/ 1588 h 1588"/>
            </a:gdLst>
            <a:ahLst/>
            <a:cxnLst>
              <a:cxn ang="T6">
                <a:pos x="T0" y="T1"/>
              </a:cxn>
              <a:cxn ang="T7">
                <a:pos x="T2" y="T3"/>
              </a:cxn>
              <a:cxn ang="T8">
                <a:pos x="T4" y="T5"/>
              </a:cxn>
            </a:cxnLst>
            <a:rect l="T9" t="T10" r="T11" b="T12"/>
            <a:pathLst>
              <a:path w="18" h="1588">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59" name="Line 538"/>
          <p:cNvSpPr>
            <a:spLocks noChangeShapeType="1"/>
          </p:cNvSpPr>
          <p:nvPr/>
        </p:nvSpPr>
        <p:spPr bwMode="auto">
          <a:xfrm>
            <a:off x="7793038" y="1765300"/>
            <a:ext cx="41275" cy="1588"/>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60" name="Freeform 539"/>
          <p:cNvSpPr>
            <a:spLocks/>
          </p:cNvSpPr>
          <p:nvPr/>
        </p:nvSpPr>
        <p:spPr bwMode="auto">
          <a:xfrm>
            <a:off x="7834313" y="1751013"/>
            <a:ext cx="41275" cy="14287"/>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61" name="Freeform 540"/>
          <p:cNvSpPr>
            <a:spLocks/>
          </p:cNvSpPr>
          <p:nvPr/>
        </p:nvSpPr>
        <p:spPr bwMode="auto">
          <a:xfrm>
            <a:off x="7875588" y="1751013"/>
            <a:ext cx="58737"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62" name="Line 541"/>
          <p:cNvSpPr>
            <a:spLocks noChangeShapeType="1"/>
          </p:cNvSpPr>
          <p:nvPr/>
        </p:nvSpPr>
        <p:spPr bwMode="auto">
          <a:xfrm>
            <a:off x="7934325" y="1751013"/>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63" name="Line 542"/>
          <p:cNvSpPr>
            <a:spLocks noChangeShapeType="1"/>
          </p:cNvSpPr>
          <p:nvPr/>
        </p:nvSpPr>
        <p:spPr bwMode="auto">
          <a:xfrm>
            <a:off x="7975600" y="1751013"/>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64" name="Line 543"/>
          <p:cNvSpPr>
            <a:spLocks noChangeShapeType="1"/>
          </p:cNvSpPr>
          <p:nvPr/>
        </p:nvSpPr>
        <p:spPr bwMode="auto">
          <a:xfrm>
            <a:off x="8016875" y="1751013"/>
            <a:ext cx="39688"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65" name="Freeform 544"/>
          <p:cNvSpPr>
            <a:spLocks/>
          </p:cNvSpPr>
          <p:nvPr/>
        </p:nvSpPr>
        <p:spPr bwMode="auto">
          <a:xfrm>
            <a:off x="8056563" y="1751013"/>
            <a:ext cx="60325"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66" name="Line 545"/>
          <p:cNvSpPr>
            <a:spLocks noChangeShapeType="1"/>
          </p:cNvSpPr>
          <p:nvPr/>
        </p:nvSpPr>
        <p:spPr bwMode="auto">
          <a:xfrm>
            <a:off x="8116888" y="1751013"/>
            <a:ext cx="41275"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67" name="Line 546"/>
          <p:cNvSpPr>
            <a:spLocks noChangeShapeType="1"/>
          </p:cNvSpPr>
          <p:nvPr/>
        </p:nvSpPr>
        <p:spPr bwMode="auto">
          <a:xfrm>
            <a:off x="8158163" y="1751013"/>
            <a:ext cx="39687" cy="3175"/>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68" name="Freeform 547"/>
          <p:cNvSpPr>
            <a:spLocks/>
          </p:cNvSpPr>
          <p:nvPr/>
        </p:nvSpPr>
        <p:spPr bwMode="auto">
          <a:xfrm>
            <a:off x="8197850" y="1751013"/>
            <a:ext cx="61913" cy="3175"/>
          </a:xfrm>
          <a:custGeom>
            <a:avLst/>
            <a:gdLst>
              <a:gd name="T0" fmla="*/ 0 w 18"/>
              <a:gd name="T1" fmla="*/ 0 h 3175"/>
              <a:gd name="T2" fmla="*/ 2147483647 w 18"/>
              <a:gd name="T3" fmla="*/ 0 h 3175"/>
              <a:gd name="T4" fmla="*/ 2147483647 w 18"/>
              <a:gd name="T5" fmla="*/ 0 h 3175"/>
              <a:gd name="T6" fmla="*/ 0 60000 65536"/>
              <a:gd name="T7" fmla="*/ 0 60000 65536"/>
              <a:gd name="T8" fmla="*/ 0 60000 65536"/>
              <a:gd name="T9" fmla="*/ 0 w 18"/>
              <a:gd name="T10" fmla="*/ 0 h 3175"/>
              <a:gd name="T11" fmla="*/ 18 w 18"/>
              <a:gd name="T12" fmla="*/ 3175 h 3175"/>
            </a:gdLst>
            <a:ahLst/>
            <a:cxnLst>
              <a:cxn ang="T6">
                <a:pos x="T0" y="T1"/>
              </a:cxn>
              <a:cxn ang="T7">
                <a:pos x="T2" y="T3"/>
              </a:cxn>
              <a:cxn ang="T8">
                <a:pos x="T4" y="T5"/>
              </a:cxn>
            </a:cxnLst>
            <a:rect l="T9" t="T10" r="T11" b="T12"/>
            <a:pathLst>
              <a:path w="18" h="3175">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69" name="Freeform 548"/>
          <p:cNvSpPr>
            <a:spLocks/>
          </p:cNvSpPr>
          <p:nvPr/>
        </p:nvSpPr>
        <p:spPr bwMode="auto">
          <a:xfrm>
            <a:off x="8259763" y="1738313"/>
            <a:ext cx="41275" cy="12700"/>
          </a:xfrm>
          <a:custGeom>
            <a:avLst/>
            <a:gdLst>
              <a:gd name="T0" fmla="*/ 0 w 12"/>
              <a:gd name="T1" fmla="*/ 2147483647 h 6"/>
              <a:gd name="T2" fmla="*/ 2147483647 w 12"/>
              <a:gd name="T3" fmla="*/ 0 h 6"/>
              <a:gd name="T4" fmla="*/ 2147483647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lnTo>
                  <a:pt x="6" y="0"/>
                </a:lnTo>
                <a:lnTo>
                  <a:pt x="12" y="0"/>
                </a:lnTo>
              </a:path>
            </a:pathLst>
          </a:custGeom>
          <a:noFill/>
          <a:ln w="25400">
            <a:solidFill>
              <a:srgbClr val="00FFFF"/>
            </a:solidFill>
            <a:round/>
            <a:headEnd/>
            <a:tailEnd/>
          </a:ln>
        </p:spPr>
        <p:txBody>
          <a:bodyPr>
            <a:prstTxWarp prst="textNoShape">
              <a:avLst/>
            </a:prstTxWarp>
          </a:bodyPr>
          <a:lstStyle/>
          <a:p>
            <a:endParaRPr lang="en-US"/>
          </a:p>
        </p:txBody>
      </p:sp>
      <p:sp>
        <p:nvSpPr>
          <p:cNvPr id="56670" name="Line 549"/>
          <p:cNvSpPr>
            <a:spLocks noChangeShapeType="1"/>
          </p:cNvSpPr>
          <p:nvPr/>
        </p:nvSpPr>
        <p:spPr bwMode="auto">
          <a:xfrm>
            <a:off x="8301038" y="1738313"/>
            <a:ext cx="38100"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71" name="Freeform 550"/>
          <p:cNvSpPr>
            <a:spLocks/>
          </p:cNvSpPr>
          <p:nvPr/>
        </p:nvSpPr>
        <p:spPr bwMode="auto">
          <a:xfrm>
            <a:off x="8339138" y="1738313"/>
            <a:ext cx="61912"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72" name="Line 551"/>
          <p:cNvSpPr>
            <a:spLocks noChangeShapeType="1"/>
          </p:cNvSpPr>
          <p:nvPr/>
        </p:nvSpPr>
        <p:spPr bwMode="auto">
          <a:xfrm>
            <a:off x="8401050" y="1738313"/>
            <a:ext cx="41275"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73" name="Line 552"/>
          <p:cNvSpPr>
            <a:spLocks noChangeShapeType="1"/>
          </p:cNvSpPr>
          <p:nvPr/>
        </p:nvSpPr>
        <p:spPr bwMode="auto">
          <a:xfrm>
            <a:off x="8442325" y="1738313"/>
            <a:ext cx="39688"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74" name="Line 553"/>
          <p:cNvSpPr>
            <a:spLocks noChangeShapeType="1"/>
          </p:cNvSpPr>
          <p:nvPr/>
        </p:nvSpPr>
        <p:spPr bwMode="auto">
          <a:xfrm>
            <a:off x="8482013" y="1738313"/>
            <a:ext cx="41275"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75" name="Freeform 554"/>
          <p:cNvSpPr>
            <a:spLocks/>
          </p:cNvSpPr>
          <p:nvPr/>
        </p:nvSpPr>
        <p:spPr bwMode="auto">
          <a:xfrm>
            <a:off x="8523288" y="1738313"/>
            <a:ext cx="60325" cy="1587"/>
          </a:xfrm>
          <a:custGeom>
            <a:avLst/>
            <a:gdLst>
              <a:gd name="T0" fmla="*/ 0 w 18"/>
              <a:gd name="T1" fmla="*/ 0 h 1587"/>
              <a:gd name="T2" fmla="*/ 2147483647 w 18"/>
              <a:gd name="T3" fmla="*/ 0 h 1587"/>
              <a:gd name="T4" fmla="*/ 2147483647 w 18"/>
              <a:gd name="T5" fmla="*/ 0 h 1587"/>
              <a:gd name="T6" fmla="*/ 0 60000 65536"/>
              <a:gd name="T7" fmla="*/ 0 60000 65536"/>
              <a:gd name="T8" fmla="*/ 0 60000 65536"/>
              <a:gd name="T9" fmla="*/ 0 w 18"/>
              <a:gd name="T10" fmla="*/ 0 h 1587"/>
              <a:gd name="T11" fmla="*/ 18 w 18"/>
              <a:gd name="T12" fmla="*/ 1587 h 1587"/>
            </a:gdLst>
            <a:ahLst/>
            <a:cxnLst>
              <a:cxn ang="T6">
                <a:pos x="T0" y="T1"/>
              </a:cxn>
              <a:cxn ang="T7">
                <a:pos x="T2" y="T3"/>
              </a:cxn>
              <a:cxn ang="T8">
                <a:pos x="T4" y="T5"/>
              </a:cxn>
            </a:cxnLst>
            <a:rect l="T9" t="T10" r="T11" b="T12"/>
            <a:pathLst>
              <a:path w="18" h="1587">
                <a:moveTo>
                  <a:pt x="0" y="0"/>
                </a:moveTo>
                <a:lnTo>
                  <a:pt x="6" y="0"/>
                </a:lnTo>
                <a:lnTo>
                  <a:pt x="18" y="0"/>
                </a:lnTo>
              </a:path>
            </a:pathLst>
          </a:custGeom>
          <a:noFill/>
          <a:ln w="25400">
            <a:solidFill>
              <a:srgbClr val="00FFFF"/>
            </a:solidFill>
            <a:round/>
            <a:headEnd/>
            <a:tailEnd/>
          </a:ln>
        </p:spPr>
        <p:txBody>
          <a:bodyPr>
            <a:prstTxWarp prst="textNoShape">
              <a:avLst/>
            </a:prstTxWarp>
          </a:bodyPr>
          <a:lstStyle/>
          <a:p>
            <a:endParaRPr lang="en-US"/>
          </a:p>
        </p:txBody>
      </p:sp>
      <p:sp>
        <p:nvSpPr>
          <p:cNvPr id="56676" name="Line 555"/>
          <p:cNvSpPr>
            <a:spLocks noChangeShapeType="1"/>
          </p:cNvSpPr>
          <p:nvPr/>
        </p:nvSpPr>
        <p:spPr bwMode="auto">
          <a:xfrm>
            <a:off x="8583613" y="1738313"/>
            <a:ext cx="41275" cy="1587"/>
          </a:xfrm>
          <a:prstGeom prst="line">
            <a:avLst/>
          </a:prstGeom>
          <a:noFill/>
          <a:ln w="25400">
            <a:solidFill>
              <a:srgbClr val="00FFFF"/>
            </a:solidFill>
            <a:round/>
            <a:headEnd/>
            <a:tailEnd/>
          </a:ln>
        </p:spPr>
        <p:txBody>
          <a:bodyPr>
            <a:prstTxWarp prst="textNoShape">
              <a:avLst/>
            </a:prstTxWarp>
          </a:bodyPr>
          <a:lstStyle/>
          <a:p>
            <a:endParaRPr lang="en-US"/>
          </a:p>
        </p:txBody>
      </p:sp>
      <p:sp>
        <p:nvSpPr>
          <p:cNvPr id="56677" name="Rectangle 556"/>
          <p:cNvSpPr>
            <a:spLocks noChangeArrowheads="1"/>
          </p:cNvSpPr>
          <p:nvPr/>
        </p:nvSpPr>
        <p:spPr bwMode="auto">
          <a:xfrm>
            <a:off x="927100" y="1797050"/>
            <a:ext cx="520700" cy="304800"/>
          </a:xfrm>
          <a:prstGeom prst="rect">
            <a:avLst/>
          </a:prstGeom>
          <a:noFill/>
          <a:ln w="9525">
            <a:noFill/>
            <a:miter lim="800000"/>
            <a:headEnd/>
            <a:tailEnd/>
          </a:ln>
        </p:spPr>
        <p:txBody>
          <a:bodyPr wrap="none" lIns="0" tIns="0" rIns="0" bIns="0">
            <a:prstTxWarp prst="textNoShape">
              <a:avLst/>
            </a:prstTxWarp>
            <a:spAutoFit/>
          </a:bodyPr>
          <a:lstStyle/>
          <a:p>
            <a:r>
              <a:rPr lang="en-US" sz="2000"/>
              <a:t>10</a:t>
            </a:r>
            <a:r>
              <a:rPr lang="en-US" sz="2000" baseline="30000"/>
              <a:t>-02</a:t>
            </a:r>
            <a:endParaRPr lang="en-US" sz="2000"/>
          </a:p>
        </p:txBody>
      </p:sp>
      <p:sp>
        <p:nvSpPr>
          <p:cNvPr id="56678" name="Rectangle 557"/>
          <p:cNvSpPr>
            <a:spLocks noChangeArrowheads="1"/>
          </p:cNvSpPr>
          <p:nvPr/>
        </p:nvSpPr>
        <p:spPr bwMode="auto">
          <a:xfrm>
            <a:off x="1330325" y="6059488"/>
            <a:ext cx="579438" cy="304800"/>
          </a:xfrm>
          <a:prstGeom prst="rect">
            <a:avLst/>
          </a:prstGeom>
          <a:noFill/>
          <a:ln w="9525">
            <a:noFill/>
            <a:miter lim="800000"/>
            <a:headEnd/>
            <a:tailEnd/>
          </a:ln>
        </p:spPr>
        <p:txBody>
          <a:bodyPr wrap="none" lIns="0" tIns="0" rIns="0" bIns="0">
            <a:prstTxWarp prst="textNoShape">
              <a:avLst/>
            </a:prstTxWarp>
            <a:spAutoFit/>
          </a:bodyPr>
          <a:lstStyle/>
          <a:p>
            <a:r>
              <a:rPr lang="en-US" sz="2000"/>
              <a:t>-0.01</a:t>
            </a:r>
          </a:p>
        </p:txBody>
      </p:sp>
      <p:sp>
        <p:nvSpPr>
          <p:cNvPr id="56679" name="Rectangle 558"/>
          <p:cNvSpPr>
            <a:spLocks noChangeArrowheads="1"/>
          </p:cNvSpPr>
          <p:nvPr/>
        </p:nvSpPr>
        <p:spPr bwMode="auto">
          <a:xfrm>
            <a:off x="3875088" y="6073775"/>
            <a:ext cx="141287" cy="304800"/>
          </a:xfrm>
          <a:prstGeom prst="rect">
            <a:avLst/>
          </a:prstGeom>
          <a:noFill/>
          <a:ln w="9525">
            <a:noFill/>
            <a:miter lim="800000"/>
            <a:headEnd/>
            <a:tailEnd/>
          </a:ln>
        </p:spPr>
        <p:txBody>
          <a:bodyPr wrap="none" lIns="0" tIns="0" rIns="0" bIns="0">
            <a:prstTxWarp prst="textNoShape">
              <a:avLst/>
            </a:prstTxWarp>
            <a:spAutoFit/>
          </a:bodyPr>
          <a:lstStyle/>
          <a:p>
            <a:r>
              <a:rPr lang="en-US" sz="2000"/>
              <a:t>0</a:t>
            </a:r>
          </a:p>
        </p:txBody>
      </p:sp>
      <p:sp>
        <p:nvSpPr>
          <p:cNvPr id="56680" name="Rectangle 559"/>
          <p:cNvSpPr>
            <a:spLocks noChangeArrowheads="1"/>
          </p:cNvSpPr>
          <p:nvPr/>
        </p:nvSpPr>
        <p:spPr bwMode="auto">
          <a:xfrm>
            <a:off x="6062663" y="6073775"/>
            <a:ext cx="493712" cy="304800"/>
          </a:xfrm>
          <a:prstGeom prst="rect">
            <a:avLst/>
          </a:prstGeom>
          <a:noFill/>
          <a:ln w="9525">
            <a:noFill/>
            <a:miter lim="800000"/>
            <a:headEnd/>
            <a:tailEnd/>
          </a:ln>
        </p:spPr>
        <p:txBody>
          <a:bodyPr wrap="none" lIns="0" tIns="0" rIns="0" bIns="0">
            <a:prstTxWarp prst="textNoShape">
              <a:avLst/>
            </a:prstTxWarp>
            <a:spAutoFit/>
          </a:bodyPr>
          <a:lstStyle/>
          <a:p>
            <a:r>
              <a:rPr lang="en-US" sz="2000"/>
              <a:t>0.01</a:t>
            </a:r>
          </a:p>
        </p:txBody>
      </p:sp>
      <p:sp>
        <p:nvSpPr>
          <p:cNvPr id="56681" name="Rectangle 560"/>
          <p:cNvSpPr>
            <a:spLocks noChangeArrowheads="1"/>
          </p:cNvSpPr>
          <p:nvPr/>
        </p:nvSpPr>
        <p:spPr bwMode="auto">
          <a:xfrm>
            <a:off x="8399463" y="6073775"/>
            <a:ext cx="493712" cy="304800"/>
          </a:xfrm>
          <a:prstGeom prst="rect">
            <a:avLst/>
          </a:prstGeom>
          <a:noFill/>
          <a:ln w="9525">
            <a:noFill/>
            <a:miter lim="800000"/>
            <a:headEnd/>
            <a:tailEnd/>
          </a:ln>
        </p:spPr>
        <p:txBody>
          <a:bodyPr wrap="none" lIns="0" tIns="0" rIns="0" bIns="0">
            <a:prstTxWarp prst="textNoShape">
              <a:avLst/>
            </a:prstTxWarp>
            <a:spAutoFit/>
          </a:bodyPr>
          <a:lstStyle/>
          <a:p>
            <a:r>
              <a:rPr lang="en-US" sz="2000"/>
              <a:t>0.02</a:t>
            </a:r>
          </a:p>
        </p:txBody>
      </p:sp>
      <p:sp>
        <p:nvSpPr>
          <p:cNvPr id="56682" name="Rectangle 561"/>
          <p:cNvSpPr>
            <a:spLocks noChangeArrowheads="1"/>
          </p:cNvSpPr>
          <p:nvPr/>
        </p:nvSpPr>
        <p:spPr bwMode="auto">
          <a:xfrm>
            <a:off x="927100" y="2457450"/>
            <a:ext cx="520700" cy="304800"/>
          </a:xfrm>
          <a:prstGeom prst="rect">
            <a:avLst/>
          </a:prstGeom>
          <a:noFill/>
          <a:ln w="9525">
            <a:noFill/>
            <a:miter lim="800000"/>
            <a:headEnd/>
            <a:tailEnd/>
          </a:ln>
        </p:spPr>
        <p:txBody>
          <a:bodyPr wrap="none" lIns="0" tIns="0" rIns="0" bIns="0">
            <a:prstTxWarp prst="textNoShape">
              <a:avLst/>
            </a:prstTxWarp>
            <a:spAutoFit/>
          </a:bodyPr>
          <a:lstStyle/>
          <a:p>
            <a:r>
              <a:rPr lang="en-US" sz="2000"/>
              <a:t>10</a:t>
            </a:r>
            <a:r>
              <a:rPr lang="en-US" sz="2000" baseline="30000"/>
              <a:t>-04</a:t>
            </a:r>
            <a:endParaRPr lang="en-US" sz="2000"/>
          </a:p>
        </p:txBody>
      </p:sp>
      <p:sp>
        <p:nvSpPr>
          <p:cNvPr id="56683" name="Rectangle 562"/>
          <p:cNvSpPr>
            <a:spLocks noChangeArrowheads="1"/>
          </p:cNvSpPr>
          <p:nvPr/>
        </p:nvSpPr>
        <p:spPr bwMode="auto">
          <a:xfrm>
            <a:off x="1331913" y="1139825"/>
            <a:ext cx="141287" cy="304800"/>
          </a:xfrm>
          <a:prstGeom prst="rect">
            <a:avLst/>
          </a:prstGeom>
          <a:noFill/>
          <a:ln w="9525">
            <a:noFill/>
            <a:miter lim="800000"/>
            <a:headEnd/>
            <a:tailEnd/>
          </a:ln>
        </p:spPr>
        <p:txBody>
          <a:bodyPr wrap="none" lIns="0" tIns="0" rIns="0" bIns="0">
            <a:prstTxWarp prst="textNoShape">
              <a:avLst/>
            </a:prstTxWarp>
            <a:spAutoFit/>
          </a:bodyPr>
          <a:lstStyle/>
          <a:p>
            <a:r>
              <a:rPr lang="en-US" sz="2000"/>
              <a:t>1</a:t>
            </a:r>
          </a:p>
        </p:txBody>
      </p:sp>
      <p:sp>
        <p:nvSpPr>
          <p:cNvPr id="56684" name="Rectangle 563"/>
          <p:cNvSpPr>
            <a:spLocks noChangeArrowheads="1"/>
          </p:cNvSpPr>
          <p:nvPr/>
        </p:nvSpPr>
        <p:spPr bwMode="auto">
          <a:xfrm>
            <a:off x="927100" y="3119438"/>
            <a:ext cx="520700" cy="304800"/>
          </a:xfrm>
          <a:prstGeom prst="rect">
            <a:avLst/>
          </a:prstGeom>
          <a:noFill/>
          <a:ln w="9525">
            <a:noFill/>
            <a:miter lim="800000"/>
            <a:headEnd/>
            <a:tailEnd/>
          </a:ln>
        </p:spPr>
        <p:txBody>
          <a:bodyPr wrap="none" lIns="0" tIns="0" rIns="0" bIns="0">
            <a:prstTxWarp prst="textNoShape">
              <a:avLst/>
            </a:prstTxWarp>
            <a:spAutoFit/>
          </a:bodyPr>
          <a:lstStyle/>
          <a:p>
            <a:r>
              <a:rPr lang="en-US" sz="2000"/>
              <a:t>10</a:t>
            </a:r>
            <a:r>
              <a:rPr lang="en-US" sz="2000" baseline="30000"/>
              <a:t>-06</a:t>
            </a:r>
            <a:endParaRPr lang="en-US" sz="2000"/>
          </a:p>
        </p:txBody>
      </p:sp>
      <p:sp>
        <p:nvSpPr>
          <p:cNvPr id="56685" name="Rectangle 564"/>
          <p:cNvSpPr>
            <a:spLocks noChangeArrowheads="1"/>
          </p:cNvSpPr>
          <p:nvPr/>
        </p:nvSpPr>
        <p:spPr bwMode="auto">
          <a:xfrm>
            <a:off x="927100" y="3778250"/>
            <a:ext cx="520700" cy="304800"/>
          </a:xfrm>
          <a:prstGeom prst="rect">
            <a:avLst/>
          </a:prstGeom>
          <a:noFill/>
          <a:ln w="9525">
            <a:noFill/>
            <a:miter lim="800000"/>
            <a:headEnd/>
            <a:tailEnd/>
          </a:ln>
        </p:spPr>
        <p:txBody>
          <a:bodyPr wrap="none" lIns="0" tIns="0" rIns="0" bIns="0">
            <a:prstTxWarp prst="textNoShape">
              <a:avLst/>
            </a:prstTxWarp>
            <a:spAutoFit/>
          </a:bodyPr>
          <a:lstStyle/>
          <a:p>
            <a:r>
              <a:rPr lang="en-US" sz="2000"/>
              <a:t>10</a:t>
            </a:r>
            <a:r>
              <a:rPr lang="en-US" sz="2000" baseline="30000"/>
              <a:t>-08</a:t>
            </a:r>
            <a:endParaRPr lang="en-US" sz="2000"/>
          </a:p>
        </p:txBody>
      </p:sp>
      <p:sp>
        <p:nvSpPr>
          <p:cNvPr id="56686" name="Rectangle 565"/>
          <p:cNvSpPr>
            <a:spLocks noChangeArrowheads="1"/>
          </p:cNvSpPr>
          <p:nvPr/>
        </p:nvSpPr>
        <p:spPr bwMode="auto">
          <a:xfrm>
            <a:off x="927100" y="4438650"/>
            <a:ext cx="520700" cy="304800"/>
          </a:xfrm>
          <a:prstGeom prst="rect">
            <a:avLst/>
          </a:prstGeom>
          <a:noFill/>
          <a:ln w="9525">
            <a:noFill/>
            <a:miter lim="800000"/>
            <a:headEnd/>
            <a:tailEnd/>
          </a:ln>
        </p:spPr>
        <p:txBody>
          <a:bodyPr wrap="none" lIns="0" tIns="0" rIns="0" bIns="0">
            <a:prstTxWarp prst="textNoShape">
              <a:avLst/>
            </a:prstTxWarp>
            <a:spAutoFit/>
          </a:bodyPr>
          <a:lstStyle/>
          <a:p>
            <a:r>
              <a:rPr lang="en-US" sz="2000"/>
              <a:t>10</a:t>
            </a:r>
            <a:r>
              <a:rPr lang="en-US" sz="2000" baseline="30000"/>
              <a:t>-10</a:t>
            </a:r>
            <a:endParaRPr lang="en-US" sz="2000"/>
          </a:p>
        </p:txBody>
      </p:sp>
      <p:sp>
        <p:nvSpPr>
          <p:cNvPr id="56687" name="Rectangle 566"/>
          <p:cNvSpPr>
            <a:spLocks noChangeArrowheads="1"/>
          </p:cNvSpPr>
          <p:nvPr/>
        </p:nvSpPr>
        <p:spPr bwMode="auto">
          <a:xfrm>
            <a:off x="927100" y="5099050"/>
            <a:ext cx="520700" cy="304800"/>
          </a:xfrm>
          <a:prstGeom prst="rect">
            <a:avLst/>
          </a:prstGeom>
          <a:noFill/>
          <a:ln w="9525">
            <a:noFill/>
            <a:miter lim="800000"/>
            <a:headEnd/>
            <a:tailEnd/>
          </a:ln>
        </p:spPr>
        <p:txBody>
          <a:bodyPr wrap="none" lIns="0" tIns="0" rIns="0" bIns="0">
            <a:prstTxWarp prst="textNoShape">
              <a:avLst/>
            </a:prstTxWarp>
            <a:spAutoFit/>
          </a:bodyPr>
          <a:lstStyle/>
          <a:p>
            <a:r>
              <a:rPr lang="en-US" sz="2000"/>
              <a:t>10</a:t>
            </a:r>
            <a:r>
              <a:rPr lang="en-US" sz="2000" baseline="30000"/>
              <a:t>-12</a:t>
            </a:r>
            <a:endParaRPr lang="en-US" sz="2000"/>
          </a:p>
        </p:txBody>
      </p:sp>
      <p:sp>
        <p:nvSpPr>
          <p:cNvPr id="56688" name="Rectangle 567"/>
          <p:cNvSpPr>
            <a:spLocks noChangeArrowheads="1"/>
          </p:cNvSpPr>
          <p:nvPr/>
        </p:nvSpPr>
        <p:spPr bwMode="auto">
          <a:xfrm>
            <a:off x="927100" y="5761038"/>
            <a:ext cx="520700" cy="304800"/>
          </a:xfrm>
          <a:prstGeom prst="rect">
            <a:avLst/>
          </a:prstGeom>
          <a:noFill/>
          <a:ln w="9525">
            <a:noFill/>
            <a:miter lim="800000"/>
            <a:headEnd/>
            <a:tailEnd/>
          </a:ln>
        </p:spPr>
        <p:txBody>
          <a:bodyPr wrap="none" lIns="0" tIns="0" rIns="0" bIns="0">
            <a:prstTxWarp prst="textNoShape">
              <a:avLst/>
            </a:prstTxWarp>
            <a:spAutoFit/>
          </a:bodyPr>
          <a:lstStyle/>
          <a:p>
            <a:r>
              <a:rPr lang="en-US" sz="2000"/>
              <a:t>10</a:t>
            </a:r>
            <a:r>
              <a:rPr lang="en-US" sz="2000" baseline="30000"/>
              <a:t>-14</a:t>
            </a:r>
            <a:endParaRPr lang="en-US" sz="2000"/>
          </a:p>
        </p:txBody>
      </p:sp>
      <p:sp>
        <p:nvSpPr>
          <p:cNvPr id="56689" name="Freeform 568"/>
          <p:cNvSpPr>
            <a:spLocks/>
          </p:cNvSpPr>
          <p:nvPr/>
        </p:nvSpPr>
        <p:spPr bwMode="auto">
          <a:xfrm>
            <a:off x="3946525" y="1271588"/>
            <a:ext cx="3175" cy="4640262"/>
          </a:xfrm>
          <a:custGeom>
            <a:avLst/>
            <a:gdLst>
              <a:gd name="T0" fmla="*/ 0 w 1"/>
              <a:gd name="T1" fmla="*/ 2147483647 h 2072"/>
              <a:gd name="T2" fmla="*/ 0 w 1"/>
              <a:gd name="T3" fmla="*/ 0 h 2072"/>
              <a:gd name="T4" fmla="*/ 0 60000 65536"/>
              <a:gd name="T5" fmla="*/ 0 60000 65536"/>
              <a:gd name="T6" fmla="*/ 0 w 1"/>
              <a:gd name="T7" fmla="*/ 0 h 2072"/>
              <a:gd name="T8" fmla="*/ 1 w 1"/>
              <a:gd name="T9" fmla="*/ 2072 h 2072"/>
            </a:gdLst>
            <a:ahLst/>
            <a:cxnLst>
              <a:cxn ang="T4">
                <a:pos x="T0" y="T1"/>
              </a:cxn>
              <a:cxn ang="T5">
                <a:pos x="T2" y="T3"/>
              </a:cxn>
            </a:cxnLst>
            <a:rect l="T6" t="T7" r="T8" b="T9"/>
            <a:pathLst>
              <a:path w="1" h="2072">
                <a:moveTo>
                  <a:pt x="0" y="2072"/>
                </a:moveTo>
                <a:lnTo>
                  <a:pt x="0" y="0"/>
                </a:lnTo>
              </a:path>
            </a:pathLst>
          </a:custGeom>
          <a:noFill/>
          <a:ln w="25400">
            <a:solidFill>
              <a:schemeClr val="tx1"/>
            </a:solidFill>
            <a:round/>
            <a:headEnd/>
            <a:tailEnd/>
          </a:ln>
        </p:spPr>
        <p:txBody>
          <a:bodyPr wrap="none" anchor="ctr">
            <a:prstTxWarp prst="textNoShape">
              <a:avLst/>
            </a:prstTxWarp>
          </a:bodyPr>
          <a:lstStyle/>
          <a:p>
            <a:endParaRPr lang="en-US"/>
          </a:p>
        </p:txBody>
      </p:sp>
      <p:sp useBgFill="1">
        <p:nvSpPr>
          <p:cNvPr id="56690" name="Text Box 569"/>
          <p:cNvSpPr txBox="1">
            <a:spLocks noChangeArrowheads="1"/>
          </p:cNvSpPr>
          <p:nvPr/>
        </p:nvSpPr>
        <p:spPr bwMode="auto">
          <a:xfrm>
            <a:off x="2514600" y="4572000"/>
            <a:ext cx="1473200" cy="446088"/>
          </a:xfrm>
          <a:prstGeom prst="rect">
            <a:avLst/>
          </a:prstGeom>
          <a:ln w="9525">
            <a:noFill/>
            <a:miter lim="800000"/>
            <a:headEnd/>
            <a:tailEnd/>
          </a:ln>
        </p:spPr>
        <p:txBody>
          <a:bodyPr wrap="none">
            <a:prstTxWarp prst="textNoShape">
              <a:avLst/>
            </a:prstTxWarp>
            <a:spAutoFit/>
          </a:bodyPr>
          <a:lstStyle/>
          <a:p>
            <a:r>
              <a:rPr lang="en-US" sz="2000">
                <a:solidFill>
                  <a:srgbClr val="33CCCC"/>
                </a:solidFill>
              </a:rPr>
              <a:t>N = 10,000</a:t>
            </a:r>
          </a:p>
        </p:txBody>
      </p:sp>
      <p:sp useBgFill="1">
        <p:nvSpPr>
          <p:cNvPr id="56691" name="Text Box 570"/>
          <p:cNvSpPr txBox="1">
            <a:spLocks noChangeArrowheads="1"/>
          </p:cNvSpPr>
          <p:nvPr/>
        </p:nvSpPr>
        <p:spPr bwMode="auto">
          <a:xfrm>
            <a:off x="2362200" y="2971800"/>
            <a:ext cx="1247775" cy="446088"/>
          </a:xfrm>
          <a:prstGeom prst="rect">
            <a:avLst/>
          </a:prstGeom>
          <a:ln w="9525">
            <a:noFill/>
            <a:miter lim="800000"/>
            <a:headEnd/>
            <a:tailEnd/>
          </a:ln>
        </p:spPr>
        <p:txBody>
          <a:bodyPr wrap="none">
            <a:prstTxWarp prst="textNoShape">
              <a:avLst/>
            </a:prstTxWarp>
            <a:spAutoFit/>
          </a:bodyPr>
          <a:lstStyle/>
          <a:p>
            <a:r>
              <a:rPr lang="en-US" sz="2000">
                <a:solidFill>
                  <a:srgbClr val="00FF00"/>
                </a:solidFill>
              </a:rPr>
              <a:t>N = 1000</a:t>
            </a:r>
          </a:p>
        </p:txBody>
      </p:sp>
      <p:sp useBgFill="1">
        <p:nvSpPr>
          <p:cNvPr id="56692" name="Text Box 572"/>
          <p:cNvSpPr txBox="1">
            <a:spLocks noChangeArrowheads="1"/>
          </p:cNvSpPr>
          <p:nvPr/>
        </p:nvSpPr>
        <p:spPr bwMode="auto">
          <a:xfrm>
            <a:off x="2133600" y="1447800"/>
            <a:ext cx="936625" cy="446088"/>
          </a:xfrm>
          <a:prstGeom prst="rect">
            <a:avLst/>
          </a:prstGeom>
          <a:ln w="9525">
            <a:noFill/>
            <a:miter lim="800000"/>
            <a:headEnd/>
            <a:tailEnd/>
          </a:ln>
        </p:spPr>
        <p:txBody>
          <a:bodyPr wrap="none">
            <a:prstTxWarp prst="textNoShape">
              <a:avLst/>
            </a:prstTxWarp>
            <a:spAutoFit/>
          </a:bodyPr>
          <a:lstStyle/>
          <a:p>
            <a:r>
              <a:rPr lang="en-US" sz="2000"/>
              <a:t>N = 10</a:t>
            </a:r>
          </a:p>
        </p:txBody>
      </p:sp>
      <p:sp>
        <p:nvSpPr>
          <p:cNvPr id="56693" name="Text Box 573"/>
          <p:cNvSpPr txBox="1">
            <a:spLocks noChangeArrowheads="1"/>
          </p:cNvSpPr>
          <p:nvPr/>
        </p:nvSpPr>
        <p:spPr bwMode="auto">
          <a:xfrm>
            <a:off x="4016375" y="3600450"/>
            <a:ext cx="3295650" cy="446088"/>
          </a:xfrm>
          <a:prstGeom prst="rect">
            <a:avLst/>
          </a:prstGeom>
          <a:noFill/>
          <a:ln w="9525">
            <a:noFill/>
            <a:miter lim="800000"/>
            <a:headEnd/>
            <a:tailEnd/>
          </a:ln>
        </p:spPr>
        <p:txBody>
          <a:bodyPr wrap="none">
            <a:prstTxWarp prst="textNoShape">
              <a:avLst/>
            </a:prstTxWarp>
            <a:spAutoFit/>
          </a:bodyPr>
          <a:lstStyle/>
          <a:p>
            <a:r>
              <a:rPr lang="en-US" sz="2000"/>
              <a:t>= 1/(2N) when |s| &lt; 1/(2N)</a:t>
            </a:r>
          </a:p>
        </p:txBody>
      </p:sp>
      <p:sp>
        <p:nvSpPr>
          <p:cNvPr id="56694" name="Line 574"/>
          <p:cNvSpPr>
            <a:spLocks noChangeShapeType="1"/>
          </p:cNvSpPr>
          <p:nvPr/>
        </p:nvSpPr>
        <p:spPr bwMode="auto">
          <a:xfrm flipH="1" flipV="1">
            <a:off x="3946525" y="2420938"/>
            <a:ext cx="903288" cy="11747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6695" name="Text Box 575"/>
          <p:cNvSpPr txBox="1">
            <a:spLocks noChangeArrowheads="1"/>
          </p:cNvSpPr>
          <p:nvPr/>
        </p:nvSpPr>
        <p:spPr bwMode="auto">
          <a:xfrm>
            <a:off x="5487988" y="2419350"/>
            <a:ext cx="2895600" cy="800100"/>
          </a:xfrm>
          <a:prstGeom prst="rect">
            <a:avLst/>
          </a:prstGeom>
          <a:noFill/>
          <a:ln w="9525">
            <a:noFill/>
            <a:miter lim="800000"/>
            <a:headEnd/>
            <a:tailEnd/>
          </a:ln>
        </p:spPr>
        <p:txBody>
          <a:bodyPr wrap="none">
            <a:prstTxWarp prst="textNoShape">
              <a:avLst/>
            </a:prstTxWarp>
            <a:spAutoFit/>
          </a:bodyPr>
          <a:lstStyle/>
          <a:p>
            <a:pPr algn="ctr"/>
            <a:r>
              <a:rPr lang="en-US" sz="2000"/>
              <a:t>= 2s (large, positive S, </a:t>
            </a:r>
          </a:p>
          <a:p>
            <a:pPr algn="ctr"/>
            <a:r>
              <a:rPr lang="en-US" sz="2000"/>
              <a:t>large N)</a:t>
            </a:r>
          </a:p>
        </p:txBody>
      </p:sp>
      <p:sp>
        <p:nvSpPr>
          <p:cNvPr id="56696" name="Line 576"/>
          <p:cNvSpPr>
            <a:spLocks noChangeShapeType="1"/>
          </p:cNvSpPr>
          <p:nvPr/>
        </p:nvSpPr>
        <p:spPr bwMode="auto">
          <a:xfrm flipV="1">
            <a:off x="7769225" y="1758950"/>
            <a:ext cx="277813" cy="7350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6697" name="Text Box 577"/>
          <p:cNvSpPr txBox="1">
            <a:spLocks noChangeArrowheads="1"/>
          </p:cNvSpPr>
          <p:nvPr/>
        </p:nvSpPr>
        <p:spPr bwMode="auto">
          <a:xfrm>
            <a:off x="3600450" y="6257925"/>
            <a:ext cx="3494088" cy="517525"/>
          </a:xfrm>
          <a:prstGeom prst="rect">
            <a:avLst/>
          </a:prstGeom>
          <a:noFill/>
          <a:ln w="9525">
            <a:noFill/>
            <a:miter lim="800000"/>
            <a:headEnd/>
            <a:tailEnd/>
          </a:ln>
        </p:spPr>
        <p:txBody>
          <a:bodyPr wrap="none">
            <a:prstTxWarp prst="textNoShape">
              <a:avLst/>
            </a:prstTxWarp>
            <a:spAutoFit/>
          </a:bodyPr>
          <a:lstStyle/>
          <a:p>
            <a:r>
              <a:rPr lang="en-US"/>
              <a:t>Selective advantage (s)</a:t>
            </a:r>
          </a:p>
        </p:txBody>
      </p:sp>
      <p:sp>
        <p:nvSpPr>
          <p:cNvPr id="56698" name="Text Box 578"/>
          <p:cNvSpPr txBox="1">
            <a:spLocks noChangeArrowheads="1"/>
          </p:cNvSpPr>
          <p:nvPr/>
        </p:nvSpPr>
        <p:spPr bwMode="auto">
          <a:xfrm rot="-5400000">
            <a:off x="-923925" y="3282950"/>
            <a:ext cx="2974975" cy="517525"/>
          </a:xfrm>
          <a:prstGeom prst="rect">
            <a:avLst/>
          </a:prstGeom>
          <a:noFill/>
          <a:ln w="9525">
            <a:noFill/>
            <a:miter lim="800000"/>
            <a:headEnd/>
            <a:tailEnd/>
          </a:ln>
        </p:spPr>
        <p:txBody>
          <a:bodyPr wrap="none">
            <a:prstTxWarp prst="textNoShape">
              <a:avLst/>
            </a:prstTxWarp>
            <a:spAutoFit/>
          </a:bodyPr>
          <a:lstStyle/>
          <a:p>
            <a:r>
              <a:rPr lang="en-US"/>
              <a:t>Fixation probability</a:t>
            </a:r>
          </a:p>
        </p:txBody>
      </p:sp>
      <p:sp>
        <p:nvSpPr>
          <p:cNvPr id="56699" name="Text Box 581"/>
          <p:cNvSpPr txBox="1">
            <a:spLocks noChangeArrowheads="1"/>
          </p:cNvSpPr>
          <p:nvPr/>
        </p:nvSpPr>
        <p:spPr bwMode="auto">
          <a:xfrm>
            <a:off x="7162800" y="0"/>
            <a:ext cx="1052513" cy="587375"/>
          </a:xfrm>
          <a:prstGeom prst="rect">
            <a:avLst/>
          </a:prstGeom>
          <a:noFill/>
          <a:ln w="9525">
            <a:noFill/>
            <a:miter lim="800000"/>
            <a:headEnd/>
            <a:tailEnd/>
          </a:ln>
        </p:spPr>
        <p:txBody>
          <a:bodyPr wrap="none">
            <a:prstTxWarp prst="textNoShape">
              <a:avLst/>
            </a:prstTxWarp>
            <a:spAutoFit/>
          </a:bodyPr>
          <a:lstStyle/>
          <a:p>
            <a:r>
              <a:rPr lang="en-US" sz="2800"/>
              <a:t>1-e</a:t>
            </a:r>
            <a:r>
              <a:rPr lang="en-US" sz="2800" baseline="30000"/>
              <a:t>-2s</a:t>
            </a:r>
            <a:endParaRPr lang="en-US" sz="2800"/>
          </a:p>
        </p:txBody>
      </p:sp>
      <p:sp>
        <p:nvSpPr>
          <p:cNvPr id="56700" name="Text Box 582"/>
          <p:cNvSpPr txBox="1">
            <a:spLocks noChangeArrowheads="1"/>
          </p:cNvSpPr>
          <p:nvPr/>
        </p:nvSpPr>
        <p:spPr bwMode="auto">
          <a:xfrm>
            <a:off x="7038975" y="642938"/>
            <a:ext cx="1244600" cy="587375"/>
          </a:xfrm>
          <a:prstGeom prst="rect">
            <a:avLst/>
          </a:prstGeom>
          <a:noFill/>
          <a:ln w="9525">
            <a:noFill/>
            <a:miter lim="800000"/>
            <a:headEnd/>
            <a:tailEnd/>
          </a:ln>
        </p:spPr>
        <p:txBody>
          <a:bodyPr wrap="none">
            <a:prstTxWarp prst="textNoShape">
              <a:avLst/>
            </a:prstTxWarp>
            <a:spAutoFit/>
          </a:bodyPr>
          <a:lstStyle/>
          <a:p>
            <a:r>
              <a:rPr lang="en-US" sz="2800"/>
              <a:t>1-e</a:t>
            </a:r>
            <a:r>
              <a:rPr lang="en-US" sz="2800" baseline="30000"/>
              <a:t>-2Ns</a:t>
            </a:r>
            <a:endParaRPr lang="en-US" sz="2800"/>
          </a:p>
        </p:txBody>
      </p:sp>
      <p:sp>
        <p:nvSpPr>
          <p:cNvPr id="56701" name="Line 583"/>
          <p:cNvSpPr>
            <a:spLocks noChangeShapeType="1"/>
          </p:cNvSpPr>
          <p:nvPr/>
        </p:nvSpPr>
        <p:spPr bwMode="auto">
          <a:xfrm flipV="1">
            <a:off x="7010400" y="609600"/>
            <a:ext cx="1219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useBgFill="1">
        <p:nvSpPr>
          <p:cNvPr id="56702" name="Rectangle 584"/>
          <p:cNvSpPr>
            <a:spLocks noChangeArrowheads="1"/>
          </p:cNvSpPr>
          <p:nvPr/>
        </p:nvSpPr>
        <p:spPr bwMode="auto">
          <a:xfrm>
            <a:off x="1630363" y="2125663"/>
            <a:ext cx="1528762" cy="552450"/>
          </a:xfrm>
          <a:prstGeom prst="rect">
            <a:avLst/>
          </a:prstGeom>
          <a:ln w="3175">
            <a:noFill/>
            <a:miter lim="800000"/>
            <a:headEnd/>
            <a:tailEnd/>
          </a:ln>
        </p:spPr>
        <p:txBody>
          <a:bodyPr wrap="none" anchor="ctr">
            <a:prstTxWarp prst="textNoShape">
              <a:avLst/>
            </a:prstTxWarp>
          </a:bodyPr>
          <a:lstStyle/>
          <a:p>
            <a:endParaRPr lang="en-US"/>
          </a:p>
        </p:txBody>
      </p:sp>
      <p:sp>
        <p:nvSpPr>
          <p:cNvPr id="56703" name="Freeform 586"/>
          <p:cNvSpPr>
            <a:spLocks/>
          </p:cNvSpPr>
          <p:nvPr/>
        </p:nvSpPr>
        <p:spPr bwMode="auto">
          <a:xfrm>
            <a:off x="1641475" y="2122488"/>
            <a:ext cx="1604963" cy="279400"/>
          </a:xfrm>
          <a:custGeom>
            <a:avLst/>
            <a:gdLst>
              <a:gd name="T0" fmla="*/ 2147483647 w 554"/>
              <a:gd name="T1" fmla="*/ 0 h 146"/>
              <a:gd name="T2" fmla="*/ 2147483647 w 554"/>
              <a:gd name="T3" fmla="*/ 2147483647 h 146"/>
              <a:gd name="T4" fmla="*/ 2147483647 w 554"/>
              <a:gd name="T5" fmla="*/ 2147483647 h 146"/>
              <a:gd name="T6" fmla="*/ 0 w 554"/>
              <a:gd name="T7" fmla="*/ 2147483647 h 146"/>
              <a:gd name="T8" fmla="*/ 0 60000 65536"/>
              <a:gd name="T9" fmla="*/ 0 60000 65536"/>
              <a:gd name="T10" fmla="*/ 0 60000 65536"/>
              <a:gd name="T11" fmla="*/ 0 60000 65536"/>
              <a:gd name="T12" fmla="*/ 0 w 554"/>
              <a:gd name="T13" fmla="*/ 0 h 146"/>
              <a:gd name="T14" fmla="*/ 554 w 554"/>
              <a:gd name="T15" fmla="*/ 146 h 146"/>
            </a:gdLst>
            <a:ahLst/>
            <a:cxnLst>
              <a:cxn ang="T8">
                <a:pos x="T0" y="T1"/>
              </a:cxn>
              <a:cxn ang="T9">
                <a:pos x="T2" y="T3"/>
              </a:cxn>
              <a:cxn ang="T10">
                <a:pos x="T4" y="T5"/>
              </a:cxn>
              <a:cxn ang="T11">
                <a:pos x="T6" y="T7"/>
              </a:cxn>
            </a:cxnLst>
            <a:rect l="T12" t="T13" r="T14" b="T15"/>
            <a:pathLst>
              <a:path w="554" h="146">
                <a:moveTo>
                  <a:pt x="554" y="0"/>
                </a:moveTo>
                <a:lnTo>
                  <a:pt x="372" y="42"/>
                </a:lnTo>
                <a:lnTo>
                  <a:pt x="142" y="102"/>
                </a:lnTo>
                <a:lnTo>
                  <a:pt x="0" y="146"/>
                </a:lnTo>
              </a:path>
            </a:pathLst>
          </a:custGeom>
          <a:noFill/>
          <a:ln w="25400">
            <a:solidFill>
              <a:srgbClr val="CC00FF"/>
            </a:solidFill>
            <a:round/>
            <a:headEnd/>
            <a:tailEnd/>
          </a:ln>
        </p:spPr>
        <p:txBody>
          <a:bodyPr wrap="none">
            <a:prstTxWarp prst="textNoShape">
              <a:avLst/>
            </a:prstTxWarp>
          </a:bodyPr>
          <a:lstStyle/>
          <a:p>
            <a:endParaRPr lang="en-US"/>
          </a:p>
        </p:txBody>
      </p:sp>
      <p:sp useBgFill="1">
        <p:nvSpPr>
          <p:cNvPr id="56704" name="Text Box 571"/>
          <p:cNvSpPr txBox="1">
            <a:spLocks noChangeArrowheads="1"/>
          </p:cNvSpPr>
          <p:nvPr/>
        </p:nvSpPr>
        <p:spPr bwMode="auto">
          <a:xfrm>
            <a:off x="2209800" y="1981200"/>
            <a:ext cx="1092200" cy="446088"/>
          </a:xfrm>
          <a:prstGeom prst="rect">
            <a:avLst/>
          </a:prstGeom>
          <a:ln w="9525">
            <a:noFill/>
            <a:miter lim="800000"/>
            <a:headEnd/>
            <a:tailEnd/>
          </a:ln>
        </p:spPr>
        <p:txBody>
          <a:bodyPr wrap="none">
            <a:prstTxWarp prst="textNoShape">
              <a:avLst/>
            </a:prstTxWarp>
            <a:spAutoFit/>
          </a:bodyPr>
          <a:lstStyle/>
          <a:p>
            <a:r>
              <a:rPr lang="en-US" sz="2000">
                <a:solidFill>
                  <a:srgbClr val="CC0066"/>
                </a:solidFill>
              </a:rPr>
              <a:t>N = 100</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a:t>Real phylogenetic trees</a:t>
            </a:r>
          </a:p>
        </p:txBody>
      </p:sp>
      <p:grpSp>
        <p:nvGrpSpPr>
          <p:cNvPr id="57348" name="Group 19"/>
          <p:cNvGrpSpPr>
            <a:grpSpLocks/>
          </p:cNvGrpSpPr>
          <p:nvPr/>
        </p:nvGrpSpPr>
        <p:grpSpPr bwMode="auto">
          <a:xfrm>
            <a:off x="685800" y="2057400"/>
            <a:ext cx="2362200" cy="3810000"/>
            <a:chOff x="432" y="1296"/>
            <a:chExt cx="1488" cy="2400"/>
          </a:xfrm>
        </p:grpSpPr>
        <p:sp>
          <p:nvSpPr>
            <p:cNvPr id="57349" name="Line 8"/>
            <p:cNvSpPr>
              <a:spLocks noChangeShapeType="1"/>
            </p:cNvSpPr>
            <p:nvPr/>
          </p:nvSpPr>
          <p:spPr bwMode="auto">
            <a:xfrm flipH="1">
              <a:off x="432" y="1776"/>
              <a:ext cx="816" cy="1920"/>
            </a:xfrm>
            <a:prstGeom prst="line">
              <a:avLst/>
            </a:prstGeom>
            <a:noFill/>
            <a:ln w="12700">
              <a:solidFill>
                <a:schemeClr val="tx1"/>
              </a:solidFill>
              <a:round/>
              <a:headEnd/>
              <a:tailEnd/>
            </a:ln>
          </p:spPr>
          <p:txBody>
            <a:bodyPr wrap="none">
              <a:prstTxWarp prst="textNoShape">
                <a:avLst/>
              </a:prstTxWarp>
            </a:bodyPr>
            <a:lstStyle/>
            <a:p>
              <a:endParaRPr lang="en-US"/>
            </a:p>
          </p:txBody>
        </p:sp>
        <p:sp>
          <p:nvSpPr>
            <p:cNvPr id="57350" name="Line 9"/>
            <p:cNvSpPr>
              <a:spLocks noChangeShapeType="1"/>
            </p:cNvSpPr>
            <p:nvPr/>
          </p:nvSpPr>
          <p:spPr bwMode="auto">
            <a:xfrm>
              <a:off x="528" y="3456"/>
              <a:ext cx="96" cy="240"/>
            </a:xfrm>
            <a:prstGeom prst="line">
              <a:avLst/>
            </a:prstGeom>
            <a:noFill/>
            <a:ln w="12700">
              <a:solidFill>
                <a:schemeClr val="tx1"/>
              </a:solidFill>
              <a:round/>
              <a:headEnd/>
              <a:tailEnd/>
            </a:ln>
          </p:spPr>
          <p:txBody>
            <a:bodyPr wrap="none">
              <a:prstTxWarp prst="textNoShape">
                <a:avLst/>
              </a:prstTxWarp>
            </a:bodyPr>
            <a:lstStyle/>
            <a:p>
              <a:endParaRPr lang="en-US"/>
            </a:p>
          </p:txBody>
        </p:sp>
        <p:sp>
          <p:nvSpPr>
            <p:cNvPr id="57351" name="Line 10"/>
            <p:cNvSpPr>
              <a:spLocks noChangeShapeType="1"/>
            </p:cNvSpPr>
            <p:nvPr/>
          </p:nvSpPr>
          <p:spPr bwMode="auto">
            <a:xfrm>
              <a:off x="672" y="3120"/>
              <a:ext cx="288" cy="576"/>
            </a:xfrm>
            <a:prstGeom prst="line">
              <a:avLst/>
            </a:prstGeom>
            <a:noFill/>
            <a:ln w="12700">
              <a:solidFill>
                <a:schemeClr val="tx1"/>
              </a:solidFill>
              <a:round/>
              <a:headEnd/>
              <a:tailEnd/>
            </a:ln>
          </p:spPr>
          <p:txBody>
            <a:bodyPr wrap="none">
              <a:prstTxWarp prst="textNoShape">
                <a:avLst/>
              </a:prstTxWarp>
            </a:bodyPr>
            <a:lstStyle/>
            <a:p>
              <a:endParaRPr lang="en-US"/>
            </a:p>
          </p:txBody>
        </p:sp>
        <p:sp>
          <p:nvSpPr>
            <p:cNvPr id="57352" name="Line 11"/>
            <p:cNvSpPr>
              <a:spLocks noChangeShapeType="1"/>
            </p:cNvSpPr>
            <p:nvPr/>
          </p:nvSpPr>
          <p:spPr bwMode="auto">
            <a:xfrm>
              <a:off x="1248" y="1776"/>
              <a:ext cx="672" cy="1920"/>
            </a:xfrm>
            <a:prstGeom prst="line">
              <a:avLst/>
            </a:prstGeom>
            <a:noFill/>
            <a:ln w="12700">
              <a:solidFill>
                <a:schemeClr val="tx1"/>
              </a:solidFill>
              <a:round/>
              <a:headEnd/>
              <a:tailEnd/>
            </a:ln>
          </p:spPr>
          <p:txBody>
            <a:bodyPr wrap="none">
              <a:prstTxWarp prst="textNoShape">
                <a:avLst/>
              </a:prstTxWarp>
            </a:bodyPr>
            <a:lstStyle/>
            <a:p>
              <a:endParaRPr lang="en-US"/>
            </a:p>
          </p:txBody>
        </p:sp>
        <p:sp>
          <p:nvSpPr>
            <p:cNvPr id="57353" name="Line 12"/>
            <p:cNvSpPr>
              <a:spLocks noChangeShapeType="1"/>
            </p:cNvSpPr>
            <p:nvPr/>
          </p:nvSpPr>
          <p:spPr bwMode="auto">
            <a:xfrm flipH="1">
              <a:off x="1536" y="3168"/>
              <a:ext cx="192" cy="480"/>
            </a:xfrm>
            <a:prstGeom prst="line">
              <a:avLst/>
            </a:prstGeom>
            <a:noFill/>
            <a:ln w="12700">
              <a:solidFill>
                <a:schemeClr val="tx1"/>
              </a:solidFill>
              <a:round/>
              <a:headEnd/>
              <a:tailEnd/>
            </a:ln>
          </p:spPr>
          <p:txBody>
            <a:bodyPr wrap="none">
              <a:prstTxWarp prst="textNoShape">
                <a:avLst/>
              </a:prstTxWarp>
            </a:bodyPr>
            <a:lstStyle/>
            <a:p>
              <a:endParaRPr lang="en-US"/>
            </a:p>
          </p:txBody>
        </p:sp>
        <p:sp>
          <p:nvSpPr>
            <p:cNvPr id="57354" name="Line 13"/>
            <p:cNvSpPr>
              <a:spLocks noChangeShapeType="1"/>
            </p:cNvSpPr>
            <p:nvPr/>
          </p:nvSpPr>
          <p:spPr bwMode="auto">
            <a:xfrm flipH="1">
              <a:off x="1776" y="3552"/>
              <a:ext cx="96" cy="144"/>
            </a:xfrm>
            <a:prstGeom prst="line">
              <a:avLst/>
            </a:prstGeom>
            <a:noFill/>
            <a:ln w="12700">
              <a:solidFill>
                <a:schemeClr val="tx1"/>
              </a:solidFill>
              <a:round/>
              <a:headEnd/>
              <a:tailEnd/>
            </a:ln>
          </p:spPr>
          <p:txBody>
            <a:bodyPr wrap="none">
              <a:prstTxWarp prst="textNoShape">
                <a:avLst/>
              </a:prstTxWarp>
            </a:bodyPr>
            <a:lstStyle/>
            <a:p>
              <a:endParaRPr lang="en-US"/>
            </a:p>
          </p:txBody>
        </p:sp>
        <p:sp>
          <p:nvSpPr>
            <p:cNvPr id="57355" name="Line 14"/>
            <p:cNvSpPr>
              <a:spLocks noChangeShapeType="1"/>
            </p:cNvSpPr>
            <p:nvPr/>
          </p:nvSpPr>
          <p:spPr bwMode="auto">
            <a:xfrm flipH="1">
              <a:off x="1344" y="2304"/>
              <a:ext cx="96" cy="192"/>
            </a:xfrm>
            <a:prstGeom prst="line">
              <a:avLst/>
            </a:prstGeom>
            <a:noFill/>
            <a:ln w="12700">
              <a:solidFill>
                <a:schemeClr val="tx1"/>
              </a:solidFill>
              <a:round/>
              <a:headEnd/>
              <a:tailEnd/>
            </a:ln>
          </p:spPr>
          <p:txBody>
            <a:bodyPr wrap="none">
              <a:prstTxWarp prst="textNoShape">
                <a:avLst/>
              </a:prstTxWarp>
            </a:bodyPr>
            <a:lstStyle/>
            <a:p>
              <a:endParaRPr lang="en-US"/>
            </a:p>
          </p:txBody>
        </p:sp>
        <p:sp>
          <p:nvSpPr>
            <p:cNvPr id="57356" name="Line 15"/>
            <p:cNvSpPr>
              <a:spLocks noChangeShapeType="1"/>
            </p:cNvSpPr>
            <p:nvPr/>
          </p:nvSpPr>
          <p:spPr bwMode="auto">
            <a:xfrm flipH="1">
              <a:off x="1440" y="2784"/>
              <a:ext cx="144" cy="288"/>
            </a:xfrm>
            <a:prstGeom prst="line">
              <a:avLst/>
            </a:prstGeom>
            <a:noFill/>
            <a:ln w="12700">
              <a:solidFill>
                <a:schemeClr val="tx1"/>
              </a:solidFill>
              <a:round/>
              <a:headEnd/>
              <a:tailEnd/>
            </a:ln>
          </p:spPr>
          <p:txBody>
            <a:bodyPr wrap="none">
              <a:prstTxWarp prst="textNoShape">
                <a:avLst/>
              </a:prstTxWarp>
            </a:bodyPr>
            <a:lstStyle/>
            <a:p>
              <a:endParaRPr lang="en-US"/>
            </a:p>
          </p:txBody>
        </p:sp>
        <p:sp>
          <p:nvSpPr>
            <p:cNvPr id="57357" name="Line 16"/>
            <p:cNvSpPr>
              <a:spLocks noChangeShapeType="1"/>
            </p:cNvSpPr>
            <p:nvPr/>
          </p:nvSpPr>
          <p:spPr bwMode="auto">
            <a:xfrm>
              <a:off x="960" y="2448"/>
              <a:ext cx="192" cy="528"/>
            </a:xfrm>
            <a:prstGeom prst="line">
              <a:avLst/>
            </a:prstGeom>
            <a:noFill/>
            <a:ln w="12700">
              <a:solidFill>
                <a:schemeClr val="tx1"/>
              </a:solidFill>
              <a:round/>
              <a:headEnd/>
              <a:tailEnd/>
            </a:ln>
          </p:spPr>
          <p:txBody>
            <a:bodyPr wrap="none">
              <a:prstTxWarp prst="textNoShape">
                <a:avLst/>
              </a:prstTxWarp>
            </a:bodyPr>
            <a:lstStyle/>
            <a:p>
              <a:endParaRPr lang="en-US"/>
            </a:p>
          </p:txBody>
        </p:sp>
        <p:sp>
          <p:nvSpPr>
            <p:cNvPr id="57358" name="Line 17"/>
            <p:cNvSpPr>
              <a:spLocks noChangeShapeType="1"/>
            </p:cNvSpPr>
            <p:nvPr/>
          </p:nvSpPr>
          <p:spPr bwMode="auto">
            <a:xfrm flipV="1">
              <a:off x="1248" y="1296"/>
              <a:ext cx="0" cy="480"/>
            </a:xfrm>
            <a:prstGeom prst="line">
              <a:avLst/>
            </a:prstGeom>
            <a:noFill/>
            <a:ln w="12700">
              <a:solidFill>
                <a:schemeClr val="tx1"/>
              </a:solidFill>
              <a:round/>
              <a:headEnd/>
              <a:tailEnd/>
            </a:ln>
          </p:spPr>
          <p:txBody>
            <a:bodyPr wrap="none">
              <a:prstTxWarp prst="textNoShape">
                <a:avLst/>
              </a:prstTxWarp>
            </a:bodyPr>
            <a:lstStyle/>
            <a:p>
              <a:endParaRPr lang="en-US"/>
            </a:p>
          </p:txBody>
        </p:sp>
      </p:grpSp>
      <p:graphicFrame>
        <p:nvGraphicFramePr>
          <p:cNvPr id="57346" name="Object 2"/>
          <p:cNvGraphicFramePr>
            <a:graphicFrameLocks noChangeAspect="1"/>
          </p:cNvGraphicFramePr>
          <p:nvPr/>
        </p:nvGraphicFramePr>
        <p:xfrm>
          <a:off x="3810000" y="1676400"/>
          <a:ext cx="4954588" cy="4419600"/>
        </p:xfrm>
        <a:graphic>
          <a:graphicData uri="http://schemas.openxmlformats.org/presentationml/2006/ole">
            <p:oleObj spid="_x0000_s57346" name="Image" r:id="rId3" imgW="6709495" imgH="5718320" progId="Photoshop.Image.5">
              <p:embed/>
            </p:oleObj>
          </a:graphicData>
        </a:graphic>
      </p:graphicFrame>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143000"/>
          </a:xfrm>
        </p:spPr>
        <p:txBody>
          <a:bodyPr/>
          <a:lstStyle/>
          <a:p>
            <a:r>
              <a:rPr lang="en-US" sz="4000"/>
              <a:t>Different Rates of Substitutions</a:t>
            </a:r>
          </a:p>
        </p:txBody>
      </p:sp>
      <p:sp>
        <p:nvSpPr>
          <p:cNvPr id="58371" name="Text Box 3"/>
          <p:cNvSpPr txBox="1">
            <a:spLocks noChangeArrowheads="1"/>
          </p:cNvSpPr>
          <p:nvPr/>
        </p:nvSpPr>
        <p:spPr bwMode="auto">
          <a:xfrm>
            <a:off x="1244600" y="1295400"/>
            <a:ext cx="6019800" cy="1631950"/>
          </a:xfrm>
          <a:prstGeom prst="rect">
            <a:avLst/>
          </a:prstGeom>
          <a:noFill/>
          <a:ln w="9525">
            <a:noFill/>
            <a:miter lim="800000"/>
            <a:headEnd/>
            <a:tailEnd/>
          </a:ln>
        </p:spPr>
        <p:txBody>
          <a:bodyPr>
            <a:prstTxWarp prst="textNoShape">
              <a:avLst/>
            </a:prstTxWarp>
            <a:spAutoFit/>
          </a:bodyPr>
          <a:lstStyle/>
          <a:p>
            <a:r>
              <a:rPr lang="en-US" sz="2800"/>
              <a:t>DNA substitution rate depends on</a:t>
            </a:r>
          </a:p>
          <a:p>
            <a:r>
              <a:rPr lang="en-US"/>
              <a:t>	location in the genome</a:t>
            </a:r>
          </a:p>
          <a:p>
            <a:r>
              <a:rPr lang="en-US"/>
              <a:t>	coding or non-coding</a:t>
            </a:r>
          </a:p>
          <a:p>
            <a:r>
              <a:rPr lang="en-US"/>
              <a:t>	synonymous or non-synonymous</a:t>
            </a:r>
          </a:p>
          <a:p>
            <a:r>
              <a:rPr lang="en-US"/>
              <a:t>	identity and location on protein</a:t>
            </a:r>
          </a:p>
        </p:txBody>
      </p:sp>
      <p:sp>
        <p:nvSpPr>
          <p:cNvPr id="58372" name="Text Box 4"/>
          <p:cNvSpPr txBox="1">
            <a:spLocks noChangeArrowheads="1"/>
          </p:cNvSpPr>
          <p:nvPr/>
        </p:nvSpPr>
        <p:spPr bwMode="auto">
          <a:xfrm>
            <a:off x="1179513" y="3003550"/>
            <a:ext cx="7342187" cy="1231900"/>
          </a:xfrm>
          <a:prstGeom prst="rect">
            <a:avLst/>
          </a:prstGeom>
          <a:noFill/>
          <a:ln w="9525">
            <a:noFill/>
            <a:miter lim="800000"/>
            <a:headEnd/>
            <a:tailEnd/>
          </a:ln>
        </p:spPr>
        <p:txBody>
          <a:bodyPr>
            <a:prstTxWarp prst="textNoShape">
              <a:avLst/>
            </a:prstTxWarp>
            <a:spAutoFit/>
          </a:bodyPr>
          <a:lstStyle/>
          <a:p>
            <a:r>
              <a:rPr lang="en-US" sz="2800"/>
              <a:t>Non-coding regions, coding region synonymous substitutions</a:t>
            </a:r>
          </a:p>
          <a:p>
            <a:r>
              <a:rPr lang="en-US"/>
              <a:t>    ~ 3-4 x 10</a:t>
            </a:r>
            <a:r>
              <a:rPr lang="en-US" baseline="30000"/>
              <a:t>-9</a:t>
            </a:r>
            <a:r>
              <a:rPr lang="en-US"/>
              <a:t> substitutions/site year</a:t>
            </a:r>
          </a:p>
        </p:txBody>
      </p:sp>
      <p:sp>
        <p:nvSpPr>
          <p:cNvPr id="58373" name="Text Box 5"/>
          <p:cNvSpPr txBox="1">
            <a:spLocks noChangeArrowheads="1"/>
          </p:cNvSpPr>
          <p:nvPr/>
        </p:nvSpPr>
        <p:spPr bwMode="auto">
          <a:xfrm>
            <a:off x="1262063" y="4305300"/>
            <a:ext cx="7629525" cy="1908175"/>
          </a:xfrm>
          <a:prstGeom prst="rect">
            <a:avLst/>
          </a:prstGeom>
          <a:noFill/>
          <a:ln w="9525">
            <a:noFill/>
            <a:miter lim="800000"/>
            <a:headEnd/>
            <a:tailEnd/>
          </a:ln>
        </p:spPr>
        <p:txBody>
          <a:bodyPr wrap="none">
            <a:prstTxWarp prst="textNoShape">
              <a:avLst/>
            </a:prstTxWarp>
            <a:spAutoFit/>
          </a:bodyPr>
          <a:lstStyle/>
          <a:p>
            <a:r>
              <a:rPr lang="en-US" sz="2800"/>
              <a:t>Coding regions, non-synonymous substitutions</a:t>
            </a:r>
          </a:p>
          <a:p>
            <a:r>
              <a:rPr lang="en-US"/>
              <a:t>	Histones 		~0</a:t>
            </a:r>
          </a:p>
          <a:p>
            <a:r>
              <a:rPr lang="en-US"/>
              <a:t>	Insulin			0.2 x 10</a:t>
            </a:r>
            <a:r>
              <a:rPr lang="en-US" baseline="30000"/>
              <a:t>-9</a:t>
            </a:r>
            <a:endParaRPr lang="en-US"/>
          </a:p>
          <a:p>
            <a:r>
              <a:rPr lang="en-US"/>
              <a:t>	Myoglobin		0.57 x 10</a:t>
            </a:r>
            <a:r>
              <a:rPr lang="en-US" baseline="30000"/>
              <a:t>-9</a:t>
            </a:r>
            <a:endParaRPr lang="en-US"/>
          </a:p>
          <a:p>
            <a:r>
              <a:rPr lang="en-US"/>
              <a:t>	γ Interferon		2.59 x 10</a:t>
            </a:r>
            <a:r>
              <a:rPr lang="en-US" baseline="30000"/>
              <a:t>-9</a:t>
            </a:r>
            <a:endParaRPr lang="en-US"/>
          </a:p>
          <a:p>
            <a:r>
              <a:rPr lang="en-US"/>
              <a:t>	Relaxin			3.06 x 10</a:t>
            </a:r>
            <a:r>
              <a:rPr lang="en-US" baseline="30000"/>
              <a:t>-9</a:t>
            </a:r>
            <a:endParaRPr lang="en-US"/>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5"/>
          <p:cNvSpPr>
            <a:spLocks noGrp="1" noChangeArrowheads="1"/>
          </p:cNvSpPr>
          <p:nvPr>
            <p:ph type="title"/>
          </p:nvPr>
        </p:nvSpPr>
        <p:spPr>
          <a:xfrm>
            <a:off x="0" y="304800"/>
            <a:ext cx="9142413" cy="1143000"/>
          </a:xfrm>
        </p:spPr>
        <p:txBody>
          <a:bodyPr/>
          <a:lstStyle/>
          <a:p>
            <a:r>
              <a:rPr lang="en-US"/>
              <a:t>Interpreting Evolutionary Changes Requires a Model</a:t>
            </a:r>
          </a:p>
        </p:txBody>
      </p:sp>
      <p:sp>
        <p:nvSpPr>
          <p:cNvPr id="249862" name="Text Box 6"/>
          <p:cNvSpPr txBox="1">
            <a:spLocks noChangeArrowheads="1"/>
          </p:cNvSpPr>
          <p:nvPr/>
        </p:nvSpPr>
        <p:spPr bwMode="auto">
          <a:xfrm>
            <a:off x="839788" y="5562600"/>
            <a:ext cx="2932112" cy="519113"/>
          </a:xfrm>
          <a:prstGeom prst="rect">
            <a:avLst/>
          </a:prstGeom>
          <a:noFill/>
          <a:ln w="12700">
            <a:noFill/>
            <a:miter lim="800000"/>
            <a:headEnd/>
            <a:tailEnd/>
          </a:ln>
        </p:spPr>
        <p:txBody>
          <a:bodyPr wrap="none" anchor="ctr">
            <a:prstTxWarp prst="textNoShape">
              <a:avLst/>
            </a:prstTxWarp>
            <a:spAutoFit/>
          </a:bodyPr>
          <a:lstStyle/>
          <a:p>
            <a:pPr algn="ctr"/>
            <a:r>
              <a:rPr lang="en-US" sz="2800" i="1"/>
              <a:t>e.g.</a:t>
            </a:r>
            <a:r>
              <a:rPr lang="en-US" sz="2800"/>
              <a:t> 0.00005 / my</a:t>
            </a:r>
          </a:p>
        </p:txBody>
      </p:sp>
      <p:grpSp>
        <p:nvGrpSpPr>
          <p:cNvPr id="2" name="Group 7"/>
          <p:cNvGrpSpPr>
            <a:grpSpLocks/>
          </p:cNvGrpSpPr>
          <p:nvPr/>
        </p:nvGrpSpPr>
        <p:grpSpPr bwMode="auto">
          <a:xfrm>
            <a:off x="4638675" y="1828800"/>
            <a:ext cx="3509963" cy="4672013"/>
            <a:chOff x="2922" y="1152"/>
            <a:chExt cx="2211" cy="2943"/>
          </a:xfrm>
        </p:grpSpPr>
        <p:sp>
          <p:nvSpPr>
            <p:cNvPr id="59403" name="Text Box 8"/>
            <p:cNvSpPr txBox="1">
              <a:spLocks noChangeArrowheads="1"/>
            </p:cNvSpPr>
            <p:nvPr/>
          </p:nvSpPr>
          <p:spPr bwMode="auto">
            <a:xfrm>
              <a:off x="2922" y="3413"/>
              <a:ext cx="2211" cy="682"/>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800">
                  <a:solidFill>
                    <a:srgbClr val="FFFFFF"/>
                  </a:solidFill>
                </a:rPr>
                <a:t>20 x 20 </a:t>
              </a:r>
            </a:p>
            <a:p>
              <a:pPr algn="ctr"/>
              <a:r>
                <a:rPr lang="en-US" sz="2800">
                  <a:solidFill>
                    <a:srgbClr val="FFFFFF"/>
                  </a:solidFill>
                </a:rPr>
                <a:t>Substitution Matrix</a:t>
              </a:r>
            </a:p>
          </p:txBody>
        </p:sp>
        <p:grpSp>
          <p:nvGrpSpPr>
            <p:cNvPr id="59404" name="Group 9"/>
            <p:cNvGrpSpPr>
              <a:grpSpLocks/>
            </p:cNvGrpSpPr>
            <p:nvPr/>
          </p:nvGrpSpPr>
          <p:grpSpPr bwMode="auto">
            <a:xfrm>
              <a:off x="2976" y="1152"/>
              <a:ext cx="2064" cy="2064"/>
              <a:chOff x="384" y="1375"/>
              <a:chExt cx="2064" cy="2064"/>
            </a:xfrm>
          </p:grpSpPr>
          <p:sp>
            <p:nvSpPr>
              <p:cNvPr id="59405" name="Rectangle 10"/>
              <p:cNvSpPr>
                <a:spLocks noChangeArrowheads="1"/>
              </p:cNvSpPr>
              <p:nvPr/>
            </p:nvSpPr>
            <p:spPr bwMode="auto">
              <a:xfrm flipH="1" flipV="1">
                <a:off x="384"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06" name="Rectangle 11"/>
              <p:cNvSpPr>
                <a:spLocks noChangeArrowheads="1"/>
              </p:cNvSpPr>
              <p:nvPr/>
            </p:nvSpPr>
            <p:spPr bwMode="auto">
              <a:xfrm flipH="1" flipV="1">
                <a:off x="487" y="137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407" name="Rectangle 12"/>
              <p:cNvSpPr>
                <a:spLocks noChangeArrowheads="1"/>
              </p:cNvSpPr>
              <p:nvPr/>
            </p:nvSpPr>
            <p:spPr bwMode="auto">
              <a:xfrm flipH="1" flipV="1">
                <a:off x="590" y="137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08" name="Rectangle 13"/>
              <p:cNvSpPr>
                <a:spLocks noChangeArrowheads="1"/>
              </p:cNvSpPr>
              <p:nvPr/>
            </p:nvSpPr>
            <p:spPr bwMode="auto">
              <a:xfrm flipH="1" flipV="1">
                <a:off x="694"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09" name="Rectangle 14"/>
              <p:cNvSpPr>
                <a:spLocks noChangeArrowheads="1"/>
              </p:cNvSpPr>
              <p:nvPr/>
            </p:nvSpPr>
            <p:spPr bwMode="auto">
              <a:xfrm flipH="1" flipV="1">
                <a:off x="797" y="137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410" name="Rectangle 15"/>
              <p:cNvSpPr>
                <a:spLocks noChangeArrowheads="1"/>
              </p:cNvSpPr>
              <p:nvPr/>
            </p:nvSpPr>
            <p:spPr bwMode="auto">
              <a:xfrm flipH="1" flipV="1">
                <a:off x="900"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11" name="Rectangle 16"/>
              <p:cNvSpPr>
                <a:spLocks noChangeArrowheads="1"/>
              </p:cNvSpPr>
              <p:nvPr/>
            </p:nvSpPr>
            <p:spPr bwMode="auto">
              <a:xfrm flipH="1" flipV="1">
                <a:off x="1003"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12" name="Rectangle 17"/>
              <p:cNvSpPr>
                <a:spLocks noChangeArrowheads="1"/>
              </p:cNvSpPr>
              <p:nvPr/>
            </p:nvSpPr>
            <p:spPr bwMode="auto">
              <a:xfrm flipH="1" flipV="1">
                <a:off x="1106" y="137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13" name="Rectangle 18"/>
              <p:cNvSpPr>
                <a:spLocks noChangeArrowheads="1"/>
              </p:cNvSpPr>
              <p:nvPr/>
            </p:nvSpPr>
            <p:spPr bwMode="auto">
              <a:xfrm flipH="1" flipV="1">
                <a:off x="1210" y="137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414" name="Rectangle 19"/>
              <p:cNvSpPr>
                <a:spLocks noChangeArrowheads="1"/>
              </p:cNvSpPr>
              <p:nvPr/>
            </p:nvSpPr>
            <p:spPr bwMode="auto">
              <a:xfrm flipH="1" flipV="1">
                <a:off x="1313"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15" name="Rectangle 20"/>
              <p:cNvSpPr>
                <a:spLocks noChangeArrowheads="1"/>
              </p:cNvSpPr>
              <p:nvPr/>
            </p:nvSpPr>
            <p:spPr bwMode="auto">
              <a:xfrm flipH="1" flipV="1">
                <a:off x="1416" y="137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416" name="Rectangle 21"/>
              <p:cNvSpPr>
                <a:spLocks noChangeArrowheads="1"/>
              </p:cNvSpPr>
              <p:nvPr/>
            </p:nvSpPr>
            <p:spPr bwMode="auto">
              <a:xfrm flipH="1" flipV="1">
                <a:off x="1519"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17" name="Rectangle 22"/>
              <p:cNvSpPr>
                <a:spLocks noChangeArrowheads="1"/>
              </p:cNvSpPr>
              <p:nvPr/>
            </p:nvSpPr>
            <p:spPr bwMode="auto">
              <a:xfrm flipH="1" flipV="1">
                <a:off x="1622" y="137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18" name="Rectangle 23"/>
              <p:cNvSpPr>
                <a:spLocks noChangeArrowheads="1"/>
              </p:cNvSpPr>
              <p:nvPr/>
            </p:nvSpPr>
            <p:spPr bwMode="auto">
              <a:xfrm flipH="1" flipV="1">
                <a:off x="1726"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19" name="Rectangle 24"/>
              <p:cNvSpPr>
                <a:spLocks noChangeArrowheads="1"/>
              </p:cNvSpPr>
              <p:nvPr/>
            </p:nvSpPr>
            <p:spPr bwMode="auto">
              <a:xfrm flipH="1" flipV="1">
                <a:off x="1829"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20" name="Rectangle 25"/>
              <p:cNvSpPr>
                <a:spLocks noChangeArrowheads="1"/>
              </p:cNvSpPr>
              <p:nvPr/>
            </p:nvSpPr>
            <p:spPr bwMode="auto">
              <a:xfrm flipH="1" flipV="1">
                <a:off x="1932"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21" name="Rectangle 26"/>
              <p:cNvSpPr>
                <a:spLocks noChangeArrowheads="1"/>
              </p:cNvSpPr>
              <p:nvPr/>
            </p:nvSpPr>
            <p:spPr bwMode="auto">
              <a:xfrm flipH="1" flipV="1">
                <a:off x="2035"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22" name="Rectangle 27"/>
              <p:cNvSpPr>
                <a:spLocks noChangeArrowheads="1"/>
              </p:cNvSpPr>
              <p:nvPr/>
            </p:nvSpPr>
            <p:spPr bwMode="auto">
              <a:xfrm flipH="1" flipV="1">
                <a:off x="2138" y="137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23" name="Rectangle 28"/>
              <p:cNvSpPr>
                <a:spLocks noChangeArrowheads="1"/>
              </p:cNvSpPr>
              <p:nvPr/>
            </p:nvSpPr>
            <p:spPr bwMode="auto">
              <a:xfrm flipH="1" flipV="1">
                <a:off x="2242" y="137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424" name="Rectangle 29"/>
              <p:cNvSpPr>
                <a:spLocks noChangeArrowheads="1"/>
              </p:cNvSpPr>
              <p:nvPr/>
            </p:nvSpPr>
            <p:spPr bwMode="auto">
              <a:xfrm flipH="1" flipV="1">
                <a:off x="2345" y="1375"/>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425" name="Rectangle 30"/>
              <p:cNvSpPr>
                <a:spLocks noChangeArrowheads="1"/>
              </p:cNvSpPr>
              <p:nvPr/>
            </p:nvSpPr>
            <p:spPr bwMode="auto">
              <a:xfrm flipH="1" flipV="1">
                <a:off x="384"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26" name="Rectangle 31"/>
              <p:cNvSpPr>
                <a:spLocks noChangeArrowheads="1"/>
              </p:cNvSpPr>
              <p:nvPr/>
            </p:nvSpPr>
            <p:spPr bwMode="auto">
              <a:xfrm flipH="1" flipV="1">
                <a:off x="487"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27" name="Rectangle 32"/>
              <p:cNvSpPr>
                <a:spLocks noChangeArrowheads="1"/>
              </p:cNvSpPr>
              <p:nvPr/>
            </p:nvSpPr>
            <p:spPr bwMode="auto">
              <a:xfrm flipH="1" flipV="1">
                <a:off x="590" y="147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28" name="Rectangle 33"/>
              <p:cNvSpPr>
                <a:spLocks noChangeArrowheads="1"/>
              </p:cNvSpPr>
              <p:nvPr/>
            </p:nvSpPr>
            <p:spPr bwMode="auto">
              <a:xfrm flipH="1" flipV="1">
                <a:off x="694"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29" name="Rectangle 34"/>
              <p:cNvSpPr>
                <a:spLocks noChangeArrowheads="1"/>
              </p:cNvSpPr>
              <p:nvPr/>
            </p:nvSpPr>
            <p:spPr bwMode="auto">
              <a:xfrm flipH="1" flipV="1">
                <a:off x="797"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30" name="Rectangle 35"/>
              <p:cNvSpPr>
                <a:spLocks noChangeArrowheads="1"/>
              </p:cNvSpPr>
              <p:nvPr/>
            </p:nvSpPr>
            <p:spPr bwMode="auto">
              <a:xfrm flipH="1" flipV="1">
                <a:off x="900"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31" name="Rectangle 36"/>
              <p:cNvSpPr>
                <a:spLocks noChangeArrowheads="1"/>
              </p:cNvSpPr>
              <p:nvPr/>
            </p:nvSpPr>
            <p:spPr bwMode="auto">
              <a:xfrm flipH="1" flipV="1">
                <a:off x="1003"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32" name="Rectangle 37"/>
              <p:cNvSpPr>
                <a:spLocks noChangeArrowheads="1"/>
              </p:cNvSpPr>
              <p:nvPr/>
            </p:nvSpPr>
            <p:spPr bwMode="auto">
              <a:xfrm flipH="1" flipV="1">
                <a:off x="1106" y="1478"/>
                <a:ext cx="104"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433" name="Rectangle 38"/>
              <p:cNvSpPr>
                <a:spLocks noChangeArrowheads="1"/>
              </p:cNvSpPr>
              <p:nvPr/>
            </p:nvSpPr>
            <p:spPr bwMode="auto">
              <a:xfrm flipH="1" flipV="1">
                <a:off x="1210"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34" name="Rectangle 39"/>
              <p:cNvSpPr>
                <a:spLocks noChangeArrowheads="1"/>
              </p:cNvSpPr>
              <p:nvPr/>
            </p:nvSpPr>
            <p:spPr bwMode="auto">
              <a:xfrm flipH="1" flipV="1">
                <a:off x="1313"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35" name="Rectangle 40"/>
              <p:cNvSpPr>
                <a:spLocks noChangeArrowheads="1"/>
              </p:cNvSpPr>
              <p:nvPr/>
            </p:nvSpPr>
            <p:spPr bwMode="auto">
              <a:xfrm flipH="1" flipV="1">
                <a:off x="1416" y="1478"/>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436" name="Rectangle 41"/>
              <p:cNvSpPr>
                <a:spLocks noChangeArrowheads="1"/>
              </p:cNvSpPr>
              <p:nvPr/>
            </p:nvSpPr>
            <p:spPr bwMode="auto">
              <a:xfrm flipH="1" flipV="1">
                <a:off x="1519"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37" name="Rectangle 42"/>
              <p:cNvSpPr>
                <a:spLocks noChangeArrowheads="1"/>
              </p:cNvSpPr>
              <p:nvPr/>
            </p:nvSpPr>
            <p:spPr bwMode="auto">
              <a:xfrm flipH="1" flipV="1">
                <a:off x="1622" y="147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38" name="Rectangle 43"/>
              <p:cNvSpPr>
                <a:spLocks noChangeArrowheads="1"/>
              </p:cNvSpPr>
              <p:nvPr/>
            </p:nvSpPr>
            <p:spPr bwMode="auto">
              <a:xfrm flipH="1" flipV="1">
                <a:off x="1726" y="1478"/>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439" name="Rectangle 44"/>
              <p:cNvSpPr>
                <a:spLocks noChangeArrowheads="1"/>
              </p:cNvSpPr>
              <p:nvPr/>
            </p:nvSpPr>
            <p:spPr bwMode="auto">
              <a:xfrm flipH="1" flipV="1">
                <a:off x="1829"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40" name="Rectangle 45"/>
              <p:cNvSpPr>
                <a:spLocks noChangeArrowheads="1"/>
              </p:cNvSpPr>
              <p:nvPr/>
            </p:nvSpPr>
            <p:spPr bwMode="auto">
              <a:xfrm flipH="1" flipV="1">
                <a:off x="1932" y="1478"/>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441" name="Rectangle 46"/>
              <p:cNvSpPr>
                <a:spLocks noChangeArrowheads="1"/>
              </p:cNvSpPr>
              <p:nvPr/>
            </p:nvSpPr>
            <p:spPr bwMode="auto">
              <a:xfrm flipH="1" flipV="1">
                <a:off x="2035"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42" name="Rectangle 47"/>
              <p:cNvSpPr>
                <a:spLocks noChangeArrowheads="1"/>
              </p:cNvSpPr>
              <p:nvPr/>
            </p:nvSpPr>
            <p:spPr bwMode="auto">
              <a:xfrm flipH="1" flipV="1">
                <a:off x="2138" y="147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43" name="Rectangle 48"/>
              <p:cNvSpPr>
                <a:spLocks noChangeArrowheads="1"/>
              </p:cNvSpPr>
              <p:nvPr/>
            </p:nvSpPr>
            <p:spPr bwMode="auto">
              <a:xfrm flipH="1" flipV="1">
                <a:off x="2242" y="1478"/>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444" name="Rectangle 49"/>
              <p:cNvSpPr>
                <a:spLocks noChangeArrowheads="1"/>
              </p:cNvSpPr>
              <p:nvPr/>
            </p:nvSpPr>
            <p:spPr bwMode="auto">
              <a:xfrm flipH="1" flipV="1">
                <a:off x="2345"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45" name="Rectangle 50"/>
              <p:cNvSpPr>
                <a:spLocks noChangeArrowheads="1"/>
              </p:cNvSpPr>
              <p:nvPr/>
            </p:nvSpPr>
            <p:spPr bwMode="auto">
              <a:xfrm flipH="1" flipV="1">
                <a:off x="384"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46" name="Rectangle 51"/>
              <p:cNvSpPr>
                <a:spLocks noChangeArrowheads="1"/>
              </p:cNvSpPr>
              <p:nvPr/>
            </p:nvSpPr>
            <p:spPr bwMode="auto">
              <a:xfrm flipH="1" flipV="1">
                <a:off x="487" y="1581"/>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447" name="Rectangle 52"/>
              <p:cNvSpPr>
                <a:spLocks noChangeArrowheads="1"/>
              </p:cNvSpPr>
              <p:nvPr/>
            </p:nvSpPr>
            <p:spPr bwMode="auto">
              <a:xfrm flipH="1" flipV="1">
                <a:off x="590" y="1581"/>
                <a:ext cx="104" cy="104"/>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448" name="Rectangle 53"/>
              <p:cNvSpPr>
                <a:spLocks noChangeArrowheads="1"/>
              </p:cNvSpPr>
              <p:nvPr/>
            </p:nvSpPr>
            <p:spPr bwMode="auto">
              <a:xfrm flipH="1" flipV="1">
                <a:off x="694"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49" name="Rectangle 54"/>
              <p:cNvSpPr>
                <a:spLocks noChangeArrowheads="1"/>
              </p:cNvSpPr>
              <p:nvPr/>
            </p:nvSpPr>
            <p:spPr bwMode="auto">
              <a:xfrm flipH="1" flipV="1">
                <a:off x="797"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50" name="Rectangle 55"/>
              <p:cNvSpPr>
                <a:spLocks noChangeArrowheads="1"/>
              </p:cNvSpPr>
              <p:nvPr/>
            </p:nvSpPr>
            <p:spPr bwMode="auto">
              <a:xfrm flipH="1" flipV="1">
                <a:off x="900" y="1581"/>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451" name="Rectangle 56"/>
              <p:cNvSpPr>
                <a:spLocks noChangeArrowheads="1"/>
              </p:cNvSpPr>
              <p:nvPr/>
            </p:nvSpPr>
            <p:spPr bwMode="auto">
              <a:xfrm flipH="1" flipV="1">
                <a:off x="1003" y="1581"/>
                <a:ext cx="103" cy="104"/>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452" name="Rectangle 57"/>
              <p:cNvSpPr>
                <a:spLocks noChangeArrowheads="1"/>
              </p:cNvSpPr>
              <p:nvPr/>
            </p:nvSpPr>
            <p:spPr bwMode="auto">
              <a:xfrm flipH="1" flipV="1">
                <a:off x="1106" y="1581"/>
                <a:ext cx="104" cy="104"/>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453" name="Rectangle 58"/>
              <p:cNvSpPr>
                <a:spLocks noChangeArrowheads="1"/>
              </p:cNvSpPr>
              <p:nvPr/>
            </p:nvSpPr>
            <p:spPr bwMode="auto">
              <a:xfrm flipH="1" flipV="1">
                <a:off x="1210"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54" name="Rectangle 59"/>
              <p:cNvSpPr>
                <a:spLocks noChangeArrowheads="1"/>
              </p:cNvSpPr>
              <p:nvPr/>
            </p:nvSpPr>
            <p:spPr bwMode="auto">
              <a:xfrm flipH="1" flipV="1">
                <a:off x="1313"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55" name="Rectangle 60"/>
              <p:cNvSpPr>
                <a:spLocks noChangeArrowheads="1"/>
              </p:cNvSpPr>
              <p:nvPr/>
            </p:nvSpPr>
            <p:spPr bwMode="auto">
              <a:xfrm flipH="1" flipV="1">
                <a:off x="1416"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56" name="Rectangle 61"/>
              <p:cNvSpPr>
                <a:spLocks noChangeArrowheads="1"/>
              </p:cNvSpPr>
              <p:nvPr/>
            </p:nvSpPr>
            <p:spPr bwMode="auto">
              <a:xfrm flipH="1" flipV="1">
                <a:off x="1519" y="1581"/>
                <a:ext cx="103" cy="104"/>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457" name="Rectangle 62"/>
              <p:cNvSpPr>
                <a:spLocks noChangeArrowheads="1"/>
              </p:cNvSpPr>
              <p:nvPr/>
            </p:nvSpPr>
            <p:spPr bwMode="auto">
              <a:xfrm flipH="1" flipV="1">
                <a:off x="1622" y="1581"/>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58" name="Rectangle 63"/>
              <p:cNvSpPr>
                <a:spLocks noChangeArrowheads="1"/>
              </p:cNvSpPr>
              <p:nvPr/>
            </p:nvSpPr>
            <p:spPr bwMode="auto">
              <a:xfrm flipH="1" flipV="1">
                <a:off x="1726" y="1581"/>
                <a:ext cx="103" cy="104"/>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459" name="Rectangle 64"/>
              <p:cNvSpPr>
                <a:spLocks noChangeArrowheads="1"/>
              </p:cNvSpPr>
              <p:nvPr/>
            </p:nvSpPr>
            <p:spPr bwMode="auto">
              <a:xfrm flipH="1" flipV="1">
                <a:off x="1829" y="1581"/>
                <a:ext cx="103" cy="104"/>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460" name="Rectangle 65"/>
              <p:cNvSpPr>
                <a:spLocks noChangeArrowheads="1"/>
              </p:cNvSpPr>
              <p:nvPr/>
            </p:nvSpPr>
            <p:spPr bwMode="auto">
              <a:xfrm flipH="1" flipV="1">
                <a:off x="1932"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61" name="Rectangle 66"/>
              <p:cNvSpPr>
                <a:spLocks noChangeArrowheads="1"/>
              </p:cNvSpPr>
              <p:nvPr/>
            </p:nvSpPr>
            <p:spPr bwMode="auto">
              <a:xfrm flipH="1" flipV="1">
                <a:off x="2035"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62" name="Rectangle 67"/>
              <p:cNvSpPr>
                <a:spLocks noChangeArrowheads="1"/>
              </p:cNvSpPr>
              <p:nvPr/>
            </p:nvSpPr>
            <p:spPr bwMode="auto">
              <a:xfrm flipH="1" flipV="1">
                <a:off x="2138" y="1581"/>
                <a:ext cx="104" cy="10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463" name="Rectangle 68"/>
              <p:cNvSpPr>
                <a:spLocks noChangeArrowheads="1"/>
              </p:cNvSpPr>
              <p:nvPr/>
            </p:nvSpPr>
            <p:spPr bwMode="auto">
              <a:xfrm flipH="1" flipV="1">
                <a:off x="2242"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64" name="Rectangle 69"/>
              <p:cNvSpPr>
                <a:spLocks noChangeArrowheads="1"/>
              </p:cNvSpPr>
              <p:nvPr/>
            </p:nvSpPr>
            <p:spPr bwMode="auto">
              <a:xfrm flipH="1" flipV="1">
                <a:off x="2345"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65" name="Rectangle 70"/>
              <p:cNvSpPr>
                <a:spLocks noChangeArrowheads="1"/>
              </p:cNvSpPr>
              <p:nvPr/>
            </p:nvSpPr>
            <p:spPr bwMode="auto">
              <a:xfrm flipH="1" flipV="1">
                <a:off x="384"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66" name="Rectangle 71"/>
              <p:cNvSpPr>
                <a:spLocks noChangeArrowheads="1"/>
              </p:cNvSpPr>
              <p:nvPr/>
            </p:nvSpPr>
            <p:spPr bwMode="auto">
              <a:xfrm flipH="1" flipV="1">
                <a:off x="487"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67" name="Rectangle 72"/>
              <p:cNvSpPr>
                <a:spLocks noChangeArrowheads="1"/>
              </p:cNvSpPr>
              <p:nvPr/>
            </p:nvSpPr>
            <p:spPr bwMode="auto">
              <a:xfrm flipH="1" flipV="1">
                <a:off x="590" y="168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68" name="Rectangle 73"/>
              <p:cNvSpPr>
                <a:spLocks noChangeArrowheads="1"/>
              </p:cNvSpPr>
              <p:nvPr/>
            </p:nvSpPr>
            <p:spPr bwMode="auto">
              <a:xfrm flipH="1" flipV="1">
                <a:off x="694" y="1685"/>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469" name="Rectangle 74"/>
              <p:cNvSpPr>
                <a:spLocks noChangeArrowheads="1"/>
              </p:cNvSpPr>
              <p:nvPr/>
            </p:nvSpPr>
            <p:spPr bwMode="auto">
              <a:xfrm flipH="1" flipV="1">
                <a:off x="797" y="1685"/>
                <a:ext cx="103"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470" name="Rectangle 75"/>
              <p:cNvSpPr>
                <a:spLocks noChangeArrowheads="1"/>
              </p:cNvSpPr>
              <p:nvPr/>
            </p:nvSpPr>
            <p:spPr bwMode="auto">
              <a:xfrm flipH="1" flipV="1">
                <a:off x="900"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71" name="Rectangle 76"/>
              <p:cNvSpPr>
                <a:spLocks noChangeArrowheads="1"/>
              </p:cNvSpPr>
              <p:nvPr/>
            </p:nvSpPr>
            <p:spPr bwMode="auto">
              <a:xfrm flipH="1" flipV="1">
                <a:off x="1003"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72" name="Rectangle 77"/>
              <p:cNvSpPr>
                <a:spLocks noChangeArrowheads="1"/>
              </p:cNvSpPr>
              <p:nvPr/>
            </p:nvSpPr>
            <p:spPr bwMode="auto">
              <a:xfrm flipH="1" flipV="1">
                <a:off x="1106" y="168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73" name="Rectangle 78"/>
              <p:cNvSpPr>
                <a:spLocks noChangeArrowheads="1"/>
              </p:cNvSpPr>
              <p:nvPr/>
            </p:nvSpPr>
            <p:spPr bwMode="auto">
              <a:xfrm flipH="1" flipV="1">
                <a:off x="1210" y="1685"/>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474" name="Rectangle 79"/>
              <p:cNvSpPr>
                <a:spLocks noChangeArrowheads="1"/>
              </p:cNvSpPr>
              <p:nvPr/>
            </p:nvSpPr>
            <p:spPr bwMode="auto">
              <a:xfrm flipH="1" flipV="1">
                <a:off x="1313"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75" name="Rectangle 80"/>
              <p:cNvSpPr>
                <a:spLocks noChangeArrowheads="1"/>
              </p:cNvSpPr>
              <p:nvPr/>
            </p:nvSpPr>
            <p:spPr bwMode="auto">
              <a:xfrm flipH="1" flipV="1">
                <a:off x="1416" y="1685"/>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476" name="Rectangle 81"/>
              <p:cNvSpPr>
                <a:spLocks noChangeArrowheads="1"/>
              </p:cNvSpPr>
              <p:nvPr/>
            </p:nvSpPr>
            <p:spPr bwMode="auto">
              <a:xfrm flipH="1" flipV="1">
                <a:off x="1519"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77" name="Rectangle 82"/>
              <p:cNvSpPr>
                <a:spLocks noChangeArrowheads="1"/>
              </p:cNvSpPr>
              <p:nvPr/>
            </p:nvSpPr>
            <p:spPr bwMode="auto">
              <a:xfrm flipH="1" flipV="1">
                <a:off x="1622" y="168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78" name="Rectangle 83"/>
              <p:cNvSpPr>
                <a:spLocks noChangeArrowheads="1"/>
              </p:cNvSpPr>
              <p:nvPr/>
            </p:nvSpPr>
            <p:spPr bwMode="auto">
              <a:xfrm flipH="1" flipV="1">
                <a:off x="1726" y="1685"/>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479" name="Rectangle 84"/>
              <p:cNvSpPr>
                <a:spLocks noChangeArrowheads="1"/>
              </p:cNvSpPr>
              <p:nvPr/>
            </p:nvSpPr>
            <p:spPr bwMode="auto">
              <a:xfrm flipH="1" flipV="1">
                <a:off x="1829"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80" name="Rectangle 85"/>
              <p:cNvSpPr>
                <a:spLocks noChangeArrowheads="1"/>
              </p:cNvSpPr>
              <p:nvPr/>
            </p:nvSpPr>
            <p:spPr bwMode="auto">
              <a:xfrm flipH="1" flipV="1">
                <a:off x="1932"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81" name="Rectangle 86"/>
              <p:cNvSpPr>
                <a:spLocks noChangeArrowheads="1"/>
              </p:cNvSpPr>
              <p:nvPr/>
            </p:nvSpPr>
            <p:spPr bwMode="auto">
              <a:xfrm flipH="1" flipV="1">
                <a:off x="2035" y="1685"/>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482" name="Rectangle 87"/>
              <p:cNvSpPr>
                <a:spLocks noChangeArrowheads="1"/>
              </p:cNvSpPr>
              <p:nvPr/>
            </p:nvSpPr>
            <p:spPr bwMode="auto">
              <a:xfrm flipH="1" flipV="1">
                <a:off x="2138" y="168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83" name="Rectangle 88"/>
              <p:cNvSpPr>
                <a:spLocks noChangeArrowheads="1"/>
              </p:cNvSpPr>
              <p:nvPr/>
            </p:nvSpPr>
            <p:spPr bwMode="auto">
              <a:xfrm flipH="1" flipV="1">
                <a:off x="2242"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84" name="Rectangle 89"/>
              <p:cNvSpPr>
                <a:spLocks noChangeArrowheads="1"/>
              </p:cNvSpPr>
              <p:nvPr/>
            </p:nvSpPr>
            <p:spPr bwMode="auto">
              <a:xfrm flipH="1" flipV="1">
                <a:off x="2345" y="168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485" name="Rectangle 90"/>
              <p:cNvSpPr>
                <a:spLocks noChangeArrowheads="1"/>
              </p:cNvSpPr>
              <p:nvPr/>
            </p:nvSpPr>
            <p:spPr bwMode="auto">
              <a:xfrm flipH="1" flipV="1">
                <a:off x="384"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86" name="Rectangle 91"/>
              <p:cNvSpPr>
                <a:spLocks noChangeArrowheads="1"/>
              </p:cNvSpPr>
              <p:nvPr/>
            </p:nvSpPr>
            <p:spPr bwMode="auto">
              <a:xfrm flipH="1" flipV="1">
                <a:off x="487" y="1788"/>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487" name="Rectangle 92"/>
              <p:cNvSpPr>
                <a:spLocks noChangeArrowheads="1"/>
              </p:cNvSpPr>
              <p:nvPr/>
            </p:nvSpPr>
            <p:spPr bwMode="auto">
              <a:xfrm flipH="1" flipV="1">
                <a:off x="590" y="178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88" name="Rectangle 93"/>
              <p:cNvSpPr>
                <a:spLocks noChangeArrowheads="1"/>
              </p:cNvSpPr>
              <p:nvPr/>
            </p:nvSpPr>
            <p:spPr bwMode="auto">
              <a:xfrm flipH="1" flipV="1">
                <a:off x="694"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89" name="Rectangle 94"/>
              <p:cNvSpPr>
                <a:spLocks noChangeArrowheads="1"/>
              </p:cNvSpPr>
              <p:nvPr/>
            </p:nvSpPr>
            <p:spPr bwMode="auto">
              <a:xfrm flipH="1" flipV="1">
                <a:off x="797"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90" name="Rectangle 95"/>
              <p:cNvSpPr>
                <a:spLocks noChangeArrowheads="1"/>
              </p:cNvSpPr>
              <p:nvPr/>
            </p:nvSpPr>
            <p:spPr bwMode="auto">
              <a:xfrm flipH="1" flipV="1">
                <a:off x="900" y="1788"/>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491" name="Rectangle 96"/>
              <p:cNvSpPr>
                <a:spLocks noChangeArrowheads="1"/>
              </p:cNvSpPr>
              <p:nvPr/>
            </p:nvSpPr>
            <p:spPr bwMode="auto">
              <a:xfrm flipH="1" flipV="1">
                <a:off x="1003"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92" name="Rectangle 97"/>
              <p:cNvSpPr>
                <a:spLocks noChangeArrowheads="1"/>
              </p:cNvSpPr>
              <p:nvPr/>
            </p:nvSpPr>
            <p:spPr bwMode="auto">
              <a:xfrm flipH="1" flipV="1">
                <a:off x="1106" y="178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93" name="Rectangle 98"/>
              <p:cNvSpPr>
                <a:spLocks noChangeArrowheads="1"/>
              </p:cNvSpPr>
              <p:nvPr/>
            </p:nvSpPr>
            <p:spPr bwMode="auto">
              <a:xfrm flipH="1" flipV="1">
                <a:off x="1210"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94" name="Rectangle 99"/>
              <p:cNvSpPr>
                <a:spLocks noChangeArrowheads="1"/>
              </p:cNvSpPr>
              <p:nvPr/>
            </p:nvSpPr>
            <p:spPr bwMode="auto">
              <a:xfrm flipH="1" flipV="1">
                <a:off x="1313"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95" name="Rectangle 100"/>
              <p:cNvSpPr>
                <a:spLocks noChangeArrowheads="1"/>
              </p:cNvSpPr>
              <p:nvPr/>
            </p:nvSpPr>
            <p:spPr bwMode="auto">
              <a:xfrm flipH="1" flipV="1">
                <a:off x="1416" y="1788"/>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496" name="Rectangle 101"/>
              <p:cNvSpPr>
                <a:spLocks noChangeArrowheads="1"/>
              </p:cNvSpPr>
              <p:nvPr/>
            </p:nvSpPr>
            <p:spPr bwMode="auto">
              <a:xfrm flipH="1" flipV="1">
                <a:off x="1519"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97" name="Rectangle 102"/>
              <p:cNvSpPr>
                <a:spLocks noChangeArrowheads="1"/>
              </p:cNvSpPr>
              <p:nvPr/>
            </p:nvSpPr>
            <p:spPr bwMode="auto">
              <a:xfrm flipH="1" flipV="1">
                <a:off x="1622" y="178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98" name="Rectangle 103"/>
              <p:cNvSpPr>
                <a:spLocks noChangeArrowheads="1"/>
              </p:cNvSpPr>
              <p:nvPr/>
            </p:nvSpPr>
            <p:spPr bwMode="auto">
              <a:xfrm flipH="1" flipV="1">
                <a:off x="1726"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499" name="Rectangle 104"/>
              <p:cNvSpPr>
                <a:spLocks noChangeArrowheads="1"/>
              </p:cNvSpPr>
              <p:nvPr/>
            </p:nvSpPr>
            <p:spPr bwMode="auto">
              <a:xfrm flipH="1" flipV="1">
                <a:off x="1829" y="1788"/>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500" name="Rectangle 105"/>
              <p:cNvSpPr>
                <a:spLocks noChangeArrowheads="1"/>
              </p:cNvSpPr>
              <p:nvPr/>
            </p:nvSpPr>
            <p:spPr bwMode="auto">
              <a:xfrm flipH="1" flipV="1">
                <a:off x="1932" y="1788"/>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501" name="Rectangle 106"/>
              <p:cNvSpPr>
                <a:spLocks noChangeArrowheads="1"/>
              </p:cNvSpPr>
              <p:nvPr/>
            </p:nvSpPr>
            <p:spPr bwMode="auto">
              <a:xfrm flipH="1" flipV="1">
                <a:off x="2035" y="1788"/>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502" name="Rectangle 107"/>
              <p:cNvSpPr>
                <a:spLocks noChangeArrowheads="1"/>
              </p:cNvSpPr>
              <p:nvPr/>
            </p:nvSpPr>
            <p:spPr bwMode="auto">
              <a:xfrm flipH="1" flipV="1">
                <a:off x="2138" y="178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03" name="Rectangle 108"/>
              <p:cNvSpPr>
                <a:spLocks noChangeArrowheads="1"/>
              </p:cNvSpPr>
              <p:nvPr/>
            </p:nvSpPr>
            <p:spPr bwMode="auto">
              <a:xfrm flipH="1" flipV="1">
                <a:off x="2242"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04" name="Rectangle 109"/>
              <p:cNvSpPr>
                <a:spLocks noChangeArrowheads="1"/>
              </p:cNvSpPr>
              <p:nvPr/>
            </p:nvSpPr>
            <p:spPr bwMode="auto">
              <a:xfrm flipH="1" flipV="1">
                <a:off x="2345"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05" name="Rectangle 110"/>
              <p:cNvSpPr>
                <a:spLocks noChangeArrowheads="1"/>
              </p:cNvSpPr>
              <p:nvPr/>
            </p:nvSpPr>
            <p:spPr bwMode="auto">
              <a:xfrm flipH="1" flipV="1">
                <a:off x="384"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06" name="Rectangle 111"/>
              <p:cNvSpPr>
                <a:spLocks noChangeArrowheads="1"/>
              </p:cNvSpPr>
              <p:nvPr/>
            </p:nvSpPr>
            <p:spPr bwMode="auto">
              <a:xfrm flipH="1" flipV="1">
                <a:off x="487"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07" name="Rectangle 112"/>
              <p:cNvSpPr>
                <a:spLocks noChangeArrowheads="1"/>
              </p:cNvSpPr>
              <p:nvPr/>
            </p:nvSpPr>
            <p:spPr bwMode="auto">
              <a:xfrm flipH="1" flipV="1">
                <a:off x="590" y="1891"/>
                <a:ext cx="104"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508" name="Rectangle 113"/>
              <p:cNvSpPr>
                <a:spLocks noChangeArrowheads="1"/>
              </p:cNvSpPr>
              <p:nvPr/>
            </p:nvSpPr>
            <p:spPr bwMode="auto">
              <a:xfrm flipH="1" flipV="1">
                <a:off x="694"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09" name="Rectangle 114"/>
              <p:cNvSpPr>
                <a:spLocks noChangeArrowheads="1"/>
              </p:cNvSpPr>
              <p:nvPr/>
            </p:nvSpPr>
            <p:spPr bwMode="auto">
              <a:xfrm flipH="1" flipV="1">
                <a:off x="797" y="1891"/>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510" name="Rectangle 115"/>
              <p:cNvSpPr>
                <a:spLocks noChangeArrowheads="1"/>
              </p:cNvSpPr>
              <p:nvPr/>
            </p:nvSpPr>
            <p:spPr bwMode="auto">
              <a:xfrm flipH="1" flipV="1">
                <a:off x="900"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11" name="Rectangle 116"/>
              <p:cNvSpPr>
                <a:spLocks noChangeArrowheads="1"/>
              </p:cNvSpPr>
              <p:nvPr/>
            </p:nvSpPr>
            <p:spPr bwMode="auto">
              <a:xfrm flipH="1" flipV="1">
                <a:off x="1003"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12" name="Rectangle 117"/>
              <p:cNvSpPr>
                <a:spLocks noChangeArrowheads="1"/>
              </p:cNvSpPr>
              <p:nvPr/>
            </p:nvSpPr>
            <p:spPr bwMode="auto">
              <a:xfrm flipH="1" flipV="1">
                <a:off x="1106" y="1891"/>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13" name="Rectangle 118"/>
              <p:cNvSpPr>
                <a:spLocks noChangeArrowheads="1"/>
              </p:cNvSpPr>
              <p:nvPr/>
            </p:nvSpPr>
            <p:spPr bwMode="auto">
              <a:xfrm flipH="1" flipV="1">
                <a:off x="1210"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14" name="Rectangle 119"/>
              <p:cNvSpPr>
                <a:spLocks noChangeArrowheads="1"/>
              </p:cNvSpPr>
              <p:nvPr/>
            </p:nvSpPr>
            <p:spPr bwMode="auto">
              <a:xfrm flipH="1" flipV="1">
                <a:off x="1313"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15" name="Rectangle 120"/>
              <p:cNvSpPr>
                <a:spLocks noChangeArrowheads="1"/>
              </p:cNvSpPr>
              <p:nvPr/>
            </p:nvSpPr>
            <p:spPr bwMode="auto">
              <a:xfrm flipH="1" flipV="1">
                <a:off x="1416"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16" name="Rectangle 121"/>
              <p:cNvSpPr>
                <a:spLocks noChangeArrowheads="1"/>
              </p:cNvSpPr>
              <p:nvPr/>
            </p:nvSpPr>
            <p:spPr bwMode="auto">
              <a:xfrm flipH="1" flipV="1">
                <a:off x="1519"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17" name="Rectangle 122"/>
              <p:cNvSpPr>
                <a:spLocks noChangeArrowheads="1"/>
              </p:cNvSpPr>
              <p:nvPr/>
            </p:nvSpPr>
            <p:spPr bwMode="auto">
              <a:xfrm flipH="1" flipV="1">
                <a:off x="1622" y="1891"/>
                <a:ext cx="104"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518" name="Rectangle 123"/>
              <p:cNvSpPr>
                <a:spLocks noChangeArrowheads="1"/>
              </p:cNvSpPr>
              <p:nvPr/>
            </p:nvSpPr>
            <p:spPr bwMode="auto">
              <a:xfrm flipH="1" flipV="1">
                <a:off x="1726"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19" name="Rectangle 124"/>
              <p:cNvSpPr>
                <a:spLocks noChangeArrowheads="1"/>
              </p:cNvSpPr>
              <p:nvPr/>
            </p:nvSpPr>
            <p:spPr bwMode="auto">
              <a:xfrm flipH="1" flipV="1">
                <a:off x="1829" y="1891"/>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520" name="Rectangle 125"/>
              <p:cNvSpPr>
                <a:spLocks noChangeArrowheads="1"/>
              </p:cNvSpPr>
              <p:nvPr/>
            </p:nvSpPr>
            <p:spPr bwMode="auto">
              <a:xfrm flipH="1" flipV="1">
                <a:off x="1932"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21" name="Rectangle 126"/>
              <p:cNvSpPr>
                <a:spLocks noChangeArrowheads="1"/>
              </p:cNvSpPr>
              <p:nvPr/>
            </p:nvSpPr>
            <p:spPr bwMode="auto">
              <a:xfrm flipH="1" flipV="1">
                <a:off x="2035"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22" name="Rectangle 127"/>
              <p:cNvSpPr>
                <a:spLocks noChangeArrowheads="1"/>
              </p:cNvSpPr>
              <p:nvPr/>
            </p:nvSpPr>
            <p:spPr bwMode="auto">
              <a:xfrm flipH="1" flipV="1">
                <a:off x="2138" y="1891"/>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23" name="Rectangle 128"/>
              <p:cNvSpPr>
                <a:spLocks noChangeArrowheads="1"/>
              </p:cNvSpPr>
              <p:nvPr/>
            </p:nvSpPr>
            <p:spPr bwMode="auto">
              <a:xfrm flipH="1" flipV="1">
                <a:off x="2242" y="1891"/>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524" name="Rectangle 129"/>
              <p:cNvSpPr>
                <a:spLocks noChangeArrowheads="1"/>
              </p:cNvSpPr>
              <p:nvPr/>
            </p:nvSpPr>
            <p:spPr bwMode="auto">
              <a:xfrm flipH="1" flipV="1">
                <a:off x="2345"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25" name="Rectangle 130"/>
              <p:cNvSpPr>
                <a:spLocks noChangeArrowheads="1"/>
              </p:cNvSpPr>
              <p:nvPr/>
            </p:nvSpPr>
            <p:spPr bwMode="auto">
              <a:xfrm flipH="1" flipV="1">
                <a:off x="384"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26" name="Rectangle 131"/>
              <p:cNvSpPr>
                <a:spLocks noChangeArrowheads="1"/>
              </p:cNvSpPr>
              <p:nvPr/>
            </p:nvSpPr>
            <p:spPr bwMode="auto">
              <a:xfrm flipH="1" flipV="1">
                <a:off x="487"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27" name="Rectangle 132"/>
              <p:cNvSpPr>
                <a:spLocks noChangeArrowheads="1"/>
              </p:cNvSpPr>
              <p:nvPr/>
            </p:nvSpPr>
            <p:spPr bwMode="auto">
              <a:xfrm flipH="1" flipV="1">
                <a:off x="590" y="1994"/>
                <a:ext cx="104"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528" name="Rectangle 133"/>
              <p:cNvSpPr>
                <a:spLocks noChangeArrowheads="1"/>
              </p:cNvSpPr>
              <p:nvPr/>
            </p:nvSpPr>
            <p:spPr bwMode="auto">
              <a:xfrm flipH="1" flipV="1">
                <a:off x="694" y="1994"/>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529" name="Rectangle 134"/>
              <p:cNvSpPr>
                <a:spLocks noChangeArrowheads="1"/>
              </p:cNvSpPr>
              <p:nvPr/>
            </p:nvSpPr>
            <p:spPr bwMode="auto">
              <a:xfrm flipH="1" flipV="1">
                <a:off x="797"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30" name="Rectangle 135"/>
              <p:cNvSpPr>
                <a:spLocks noChangeArrowheads="1"/>
              </p:cNvSpPr>
              <p:nvPr/>
            </p:nvSpPr>
            <p:spPr bwMode="auto">
              <a:xfrm flipH="1" flipV="1">
                <a:off x="900"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31" name="Rectangle 136"/>
              <p:cNvSpPr>
                <a:spLocks noChangeArrowheads="1"/>
              </p:cNvSpPr>
              <p:nvPr/>
            </p:nvSpPr>
            <p:spPr bwMode="auto">
              <a:xfrm flipH="1" flipV="1">
                <a:off x="1003"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32" name="Rectangle 137"/>
              <p:cNvSpPr>
                <a:spLocks noChangeArrowheads="1"/>
              </p:cNvSpPr>
              <p:nvPr/>
            </p:nvSpPr>
            <p:spPr bwMode="auto">
              <a:xfrm flipH="1" flipV="1">
                <a:off x="1106" y="1994"/>
                <a:ext cx="104"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533" name="Rectangle 138"/>
              <p:cNvSpPr>
                <a:spLocks noChangeArrowheads="1"/>
              </p:cNvSpPr>
              <p:nvPr/>
            </p:nvSpPr>
            <p:spPr bwMode="auto">
              <a:xfrm flipH="1" flipV="1">
                <a:off x="1210"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34" name="Rectangle 139"/>
              <p:cNvSpPr>
                <a:spLocks noChangeArrowheads="1"/>
              </p:cNvSpPr>
              <p:nvPr/>
            </p:nvSpPr>
            <p:spPr bwMode="auto">
              <a:xfrm flipH="1" flipV="1">
                <a:off x="1313" y="1994"/>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535" name="Rectangle 140"/>
              <p:cNvSpPr>
                <a:spLocks noChangeArrowheads="1"/>
              </p:cNvSpPr>
              <p:nvPr/>
            </p:nvSpPr>
            <p:spPr bwMode="auto">
              <a:xfrm flipH="1" flipV="1">
                <a:off x="1416"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36" name="Rectangle 141"/>
              <p:cNvSpPr>
                <a:spLocks noChangeArrowheads="1"/>
              </p:cNvSpPr>
              <p:nvPr/>
            </p:nvSpPr>
            <p:spPr bwMode="auto">
              <a:xfrm flipH="1" flipV="1">
                <a:off x="1519" y="1994"/>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537" name="Rectangle 142"/>
              <p:cNvSpPr>
                <a:spLocks noChangeArrowheads="1"/>
              </p:cNvSpPr>
              <p:nvPr/>
            </p:nvSpPr>
            <p:spPr bwMode="auto">
              <a:xfrm flipH="1" flipV="1">
                <a:off x="1622" y="1994"/>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38" name="Rectangle 143"/>
              <p:cNvSpPr>
                <a:spLocks noChangeArrowheads="1"/>
              </p:cNvSpPr>
              <p:nvPr/>
            </p:nvSpPr>
            <p:spPr bwMode="auto">
              <a:xfrm flipH="1" flipV="1">
                <a:off x="1726" y="1994"/>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539" name="Rectangle 144"/>
              <p:cNvSpPr>
                <a:spLocks noChangeArrowheads="1"/>
              </p:cNvSpPr>
              <p:nvPr/>
            </p:nvSpPr>
            <p:spPr bwMode="auto">
              <a:xfrm flipH="1" flipV="1">
                <a:off x="1829"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40" name="Rectangle 145"/>
              <p:cNvSpPr>
                <a:spLocks noChangeArrowheads="1"/>
              </p:cNvSpPr>
              <p:nvPr/>
            </p:nvSpPr>
            <p:spPr bwMode="auto">
              <a:xfrm flipH="1" flipV="1">
                <a:off x="1932"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41" name="Rectangle 146"/>
              <p:cNvSpPr>
                <a:spLocks noChangeArrowheads="1"/>
              </p:cNvSpPr>
              <p:nvPr/>
            </p:nvSpPr>
            <p:spPr bwMode="auto">
              <a:xfrm flipH="1" flipV="1">
                <a:off x="2035" y="1994"/>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542" name="Rectangle 147"/>
              <p:cNvSpPr>
                <a:spLocks noChangeArrowheads="1"/>
              </p:cNvSpPr>
              <p:nvPr/>
            </p:nvSpPr>
            <p:spPr bwMode="auto">
              <a:xfrm flipH="1" flipV="1">
                <a:off x="2138" y="1994"/>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43" name="Rectangle 148"/>
              <p:cNvSpPr>
                <a:spLocks noChangeArrowheads="1"/>
              </p:cNvSpPr>
              <p:nvPr/>
            </p:nvSpPr>
            <p:spPr bwMode="auto">
              <a:xfrm flipH="1" flipV="1">
                <a:off x="2242"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44" name="Rectangle 149"/>
              <p:cNvSpPr>
                <a:spLocks noChangeArrowheads="1"/>
              </p:cNvSpPr>
              <p:nvPr/>
            </p:nvSpPr>
            <p:spPr bwMode="auto">
              <a:xfrm flipH="1" flipV="1">
                <a:off x="2345"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45" name="Rectangle 150"/>
              <p:cNvSpPr>
                <a:spLocks noChangeArrowheads="1"/>
              </p:cNvSpPr>
              <p:nvPr/>
            </p:nvSpPr>
            <p:spPr bwMode="auto">
              <a:xfrm flipH="1" flipV="1">
                <a:off x="384"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46" name="Rectangle 151"/>
              <p:cNvSpPr>
                <a:spLocks noChangeArrowheads="1"/>
              </p:cNvSpPr>
              <p:nvPr/>
            </p:nvSpPr>
            <p:spPr bwMode="auto">
              <a:xfrm flipH="1" flipV="1">
                <a:off x="487"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47" name="Rectangle 152"/>
              <p:cNvSpPr>
                <a:spLocks noChangeArrowheads="1"/>
              </p:cNvSpPr>
              <p:nvPr/>
            </p:nvSpPr>
            <p:spPr bwMode="auto">
              <a:xfrm flipH="1" flipV="1">
                <a:off x="590" y="2097"/>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48" name="Rectangle 153"/>
              <p:cNvSpPr>
                <a:spLocks noChangeArrowheads="1"/>
              </p:cNvSpPr>
              <p:nvPr/>
            </p:nvSpPr>
            <p:spPr bwMode="auto">
              <a:xfrm flipH="1" flipV="1">
                <a:off x="694" y="2097"/>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549" name="Rectangle 154"/>
              <p:cNvSpPr>
                <a:spLocks noChangeArrowheads="1"/>
              </p:cNvSpPr>
              <p:nvPr/>
            </p:nvSpPr>
            <p:spPr bwMode="auto">
              <a:xfrm flipH="1" flipV="1">
                <a:off x="797" y="2097"/>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550" name="Rectangle 155"/>
              <p:cNvSpPr>
                <a:spLocks noChangeArrowheads="1"/>
              </p:cNvSpPr>
              <p:nvPr/>
            </p:nvSpPr>
            <p:spPr bwMode="auto">
              <a:xfrm flipH="1" flipV="1">
                <a:off x="900"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51" name="Rectangle 156"/>
              <p:cNvSpPr>
                <a:spLocks noChangeArrowheads="1"/>
              </p:cNvSpPr>
              <p:nvPr/>
            </p:nvSpPr>
            <p:spPr bwMode="auto">
              <a:xfrm flipH="1" flipV="1">
                <a:off x="1003"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52" name="Rectangle 157"/>
              <p:cNvSpPr>
                <a:spLocks noChangeArrowheads="1"/>
              </p:cNvSpPr>
              <p:nvPr/>
            </p:nvSpPr>
            <p:spPr bwMode="auto">
              <a:xfrm flipH="1" flipV="1">
                <a:off x="1106" y="2097"/>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53" name="Rectangle 158"/>
              <p:cNvSpPr>
                <a:spLocks noChangeArrowheads="1"/>
              </p:cNvSpPr>
              <p:nvPr/>
            </p:nvSpPr>
            <p:spPr bwMode="auto">
              <a:xfrm flipH="1" flipV="1">
                <a:off x="1210"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54" name="Rectangle 159"/>
              <p:cNvSpPr>
                <a:spLocks noChangeArrowheads="1"/>
              </p:cNvSpPr>
              <p:nvPr/>
            </p:nvSpPr>
            <p:spPr bwMode="auto">
              <a:xfrm flipH="1" flipV="1">
                <a:off x="1313" y="2097"/>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555" name="Rectangle 160"/>
              <p:cNvSpPr>
                <a:spLocks noChangeArrowheads="1"/>
              </p:cNvSpPr>
              <p:nvPr/>
            </p:nvSpPr>
            <p:spPr bwMode="auto">
              <a:xfrm flipH="1" flipV="1">
                <a:off x="1416"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56" name="Rectangle 161"/>
              <p:cNvSpPr>
                <a:spLocks noChangeArrowheads="1"/>
              </p:cNvSpPr>
              <p:nvPr/>
            </p:nvSpPr>
            <p:spPr bwMode="auto">
              <a:xfrm flipH="1" flipV="1">
                <a:off x="1519"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57" name="Rectangle 162"/>
              <p:cNvSpPr>
                <a:spLocks noChangeArrowheads="1"/>
              </p:cNvSpPr>
              <p:nvPr/>
            </p:nvSpPr>
            <p:spPr bwMode="auto">
              <a:xfrm flipH="1" flipV="1">
                <a:off x="1622" y="2097"/>
                <a:ext cx="104" cy="10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558" name="Rectangle 163"/>
              <p:cNvSpPr>
                <a:spLocks noChangeArrowheads="1"/>
              </p:cNvSpPr>
              <p:nvPr/>
            </p:nvSpPr>
            <p:spPr bwMode="auto">
              <a:xfrm flipH="1" flipV="1">
                <a:off x="1726"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59" name="Rectangle 164"/>
              <p:cNvSpPr>
                <a:spLocks noChangeArrowheads="1"/>
              </p:cNvSpPr>
              <p:nvPr/>
            </p:nvSpPr>
            <p:spPr bwMode="auto">
              <a:xfrm flipH="1" flipV="1">
                <a:off x="1829"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60" name="Rectangle 165"/>
              <p:cNvSpPr>
                <a:spLocks noChangeArrowheads="1"/>
              </p:cNvSpPr>
              <p:nvPr/>
            </p:nvSpPr>
            <p:spPr bwMode="auto">
              <a:xfrm flipH="1" flipV="1">
                <a:off x="1932" y="2097"/>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561" name="Rectangle 166"/>
              <p:cNvSpPr>
                <a:spLocks noChangeArrowheads="1"/>
              </p:cNvSpPr>
              <p:nvPr/>
            </p:nvSpPr>
            <p:spPr bwMode="auto">
              <a:xfrm flipH="1" flipV="1">
                <a:off x="2035"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62" name="Rectangle 167"/>
              <p:cNvSpPr>
                <a:spLocks noChangeArrowheads="1"/>
              </p:cNvSpPr>
              <p:nvPr/>
            </p:nvSpPr>
            <p:spPr bwMode="auto">
              <a:xfrm flipH="1" flipV="1">
                <a:off x="2138" y="2097"/>
                <a:ext cx="104" cy="104"/>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563" name="Rectangle 168"/>
              <p:cNvSpPr>
                <a:spLocks noChangeArrowheads="1"/>
              </p:cNvSpPr>
              <p:nvPr/>
            </p:nvSpPr>
            <p:spPr bwMode="auto">
              <a:xfrm flipH="1" flipV="1">
                <a:off x="2242"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64" name="Rectangle 169"/>
              <p:cNvSpPr>
                <a:spLocks noChangeArrowheads="1"/>
              </p:cNvSpPr>
              <p:nvPr/>
            </p:nvSpPr>
            <p:spPr bwMode="auto">
              <a:xfrm flipH="1" flipV="1">
                <a:off x="2345" y="2097"/>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565" name="Rectangle 170"/>
              <p:cNvSpPr>
                <a:spLocks noChangeArrowheads="1"/>
              </p:cNvSpPr>
              <p:nvPr/>
            </p:nvSpPr>
            <p:spPr bwMode="auto">
              <a:xfrm flipH="1" flipV="1">
                <a:off x="384" y="2201"/>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566" name="Rectangle 171"/>
              <p:cNvSpPr>
                <a:spLocks noChangeArrowheads="1"/>
              </p:cNvSpPr>
              <p:nvPr/>
            </p:nvSpPr>
            <p:spPr bwMode="auto">
              <a:xfrm flipH="1" flipV="1">
                <a:off x="487" y="2201"/>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567" name="Rectangle 172"/>
              <p:cNvSpPr>
                <a:spLocks noChangeArrowheads="1"/>
              </p:cNvSpPr>
              <p:nvPr/>
            </p:nvSpPr>
            <p:spPr bwMode="auto">
              <a:xfrm flipH="1" flipV="1">
                <a:off x="590" y="2201"/>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68" name="Rectangle 173"/>
              <p:cNvSpPr>
                <a:spLocks noChangeArrowheads="1"/>
              </p:cNvSpPr>
              <p:nvPr/>
            </p:nvSpPr>
            <p:spPr bwMode="auto">
              <a:xfrm flipH="1" flipV="1">
                <a:off x="694"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69" name="Rectangle 174"/>
              <p:cNvSpPr>
                <a:spLocks noChangeArrowheads="1"/>
              </p:cNvSpPr>
              <p:nvPr/>
            </p:nvSpPr>
            <p:spPr bwMode="auto">
              <a:xfrm flipH="1" flipV="1">
                <a:off x="797"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70" name="Rectangle 175"/>
              <p:cNvSpPr>
                <a:spLocks noChangeArrowheads="1"/>
              </p:cNvSpPr>
              <p:nvPr/>
            </p:nvSpPr>
            <p:spPr bwMode="auto">
              <a:xfrm flipH="1" flipV="1">
                <a:off x="900" y="2201"/>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571" name="Rectangle 176"/>
              <p:cNvSpPr>
                <a:spLocks noChangeArrowheads="1"/>
              </p:cNvSpPr>
              <p:nvPr/>
            </p:nvSpPr>
            <p:spPr bwMode="auto">
              <a:xfrm flipH="1" flipV="1">
                <a:off x="1003"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72" name="Rectangle 177"/>
              <p:cNvSpPr>
                <a:spLocks noChangeArrowheads="1"/>
              </p:cNvSpPr>
              <p:nvPr/>
            </p:nvSpPr>
            <p:spPr bwMode="auto">
              <a:xfrm flipH="1" flipV="1">
                <a:off x="1106" y="2201"/>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73" name="Rectangle 178"/>
              <p:cNvSpPr>
                <a:spLocks noChangeArrowheads="1"/>
              </p:cNvSpPr>
              <p:nvPr/>
            </p:nvSpPr>
            <p:spPr bwMode="auto">
              <a:xfrm flipH="1" flipV="1">
                <a:off x="1210"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74" name="Rectangle 179"/>
              <p:cNvSpPr>
                <a:spLocks noChangeArrowheads="1"/>
              </p:cNvSpPr>
              <p:nvPr/>
            </p:nvSpPr>
            <p:spPr bwMode="auto">
              <a:xfrm flipH="1" flipV="1">
                <a:off x="1313"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75" name="Rectangle 180"/>
              <p:cNvSpPr>
                <a:spLocks noChangeArrowheads="1"/>
              </p:cNvSpPr>
              <p:nvPr/>
            </p:nvSpPr>
            <p:spPr bwMode="auto">
              <a:xfrm flipH="1" flipV="1">
                <a:off x="1416"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76" name="Rectangle 181"/>
              <p:cNvSpPr>
                <a:spLocks noChangeArrowheads="1"/>
              </p:cNvSpPr>
              <p:nvPr/>
            </p:nvSpPr>
            <p:spPr bwMode="auto">
              <a:xfrm flipH="1" flipV="1">
                <a:off x="1519" y="2201"/>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577" name="Rectangle 182"/>
              <p:cNvSpPr>
                <a:spLocks noChangeArrowheads="1"/>
              </p:cNvSpPr>
              <p:nvPr/>
            </p:nvSpPr>
            <p:spPr bwMode="auto">
              <a:xfrm flipH="1" flipV="1">
                <a:off x="1622" y="2201"/>
                <a:ext cx="104"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578" name="Rectangle 183"/>
              <p:cNvSpPr>
                <a:spLocks noChangeArrowheads="1"/>
              </p:cNvSpPr>
              <p:nvPr/>
            </p:nvSpPr>
            <p:spPr bwMode="auto">
              <a:xfrm flipH="1" flipV="1">
                <a:off x="1726" y="2201"/>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579" name="Rectangle 184"/>
              <p:cNvSpPr>
                <a:spLocks noChangeArrowheads="1"/>
              </p:cNvSpPr>
              <p:nvPr/>
            </p:nvSpPr>
            <p:spPr bwMode="auto">
              <a:xfrm flipH="1" flipV="1">
                <a:off x="1829" y="2201"/>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580" name="Rectangle 185"/>
              <p:cNvSpPr>
                <a:spLocks noChangeArrowheads="1"/>
              </p:cNvSpPr>
              <p:nvPr/>
            </p:nvSpPr>
            <p:spPr bwMode="auto">
              <a:xfrm flipH="1" flipV="1">
                <a:off x="1932" y="2201"/>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581" name="Rectangle 186"/>
              <p:cNvSpPr>
                <a:spLocks noChangeArrowheads="1"/>
              </p:cNvSpPr>
              <p:nvPr/>
            </p:nvSpPr>
            <p:spPr bwMode="auto">
              <a:xfrm flipH="1" flipV="1">
                <a:off x="2035"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82" name="Rectangle 187"/>
              <p:cNvSpPr>
                <a:spLocks noChangeArrowheads="1"/>
              </p:cNvSpPr>
              <p:nvPr/>
            </p:nvSpPr>
            <p:spPr bwMode="auto">
              <a:xfrm flipH="1" flipV="1">
                <a:off x="2138" y="2201"/>
                <a:ext cx="104"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583" name="Rectangle 188"/>
              <p:cNvSpPr>
                <a:spLocks noChangeArrowheads="1"/>
              </p:cNvSpPr>
              <p:nvPr/>
            </p:nvSpPr>
            <p:spPr bwMode="auto">
              <a:xfrm flipH="1" flipV="1">
                <a:off x="2242"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84" name="Rectangle 189"/>
              <p:cNvSpPr>
                <a:spLocks noChangeArrowheads="1"/>
              </p:cNvSpPr>
              <p:nvPr/>
            </p:nvSpPr>
            <p:spPr bwMode="auto">
              <a:xfrm flipH="1" flipV="1">
                <a:off x="2345"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85" name="Rectangle 190"/>
              <p:cNvSpPr>
                <a:spLocks noChangeArrowheads="1"/>
              </p:cNvSpPr>
              <p:nvPr/>
            </p:nvSpPr>
            <p:spPr bwMode="auto">
              <a:xfrm flipH="1" flipV="1">
                <a:off x="384"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86" name="Rectangle 191"/>
              <p:cNvSpPr>
                <a:spLocks noChangeArrowheads="1"/>
              </p:cNvSpPr>
              <p:nvPr/>
            </p:nvSpPr>
            <p:spPr bwMode="auto">
              <a:xfrm flipH="1" flipV="1">
                <a:off x="487"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87" name="Rectangle 192"/>
              <p:cNvSpPr>
                <a:spLocks noChangeArrowheads="1"/>
              </p:cNvSpPr>
              <p:nvPr/>
            </p:nvSpPr>
            <p:spPr bwMode="auto">
              <a:xfrm flipH="1" flipV="1">
                <a:off x="590" y="2304"/>
                <a:ext cx="104"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588" name="Rectangle 193"/>
              <p:cNvSpPr>
                <a:spLocks noChangeArrowheads="1"/>
              </p:cNvSpPr>
              <p:nvPr/>
            </p:nvSpPr>
            <p:spPr bwMode="auto">
              <a:xfrm flipH="1" flipV="1">
                <a:off x="694"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89" name="Rectangle 194"/>
              <p:cNvSpPr>
                <a:spLocks noChangeArrowheads="1"/>
              </p:cNvSpPr>
              <p:nvPr/>
            </p:nvSpPr>
            <p:spPr bwMode="auto">
              <a:xfrm flipH="1" flipV="1">
                <a:off x="797"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90" name="Rectangle 195"/>
              <p:cNvSpPr>
                <a:spLocks noChangeArrowheads="1"/>
              </p:cNvSpPr>
              <p:nvPr/>
            </p:nvSpPr>
            <p:spPr bwMode="auto">
              <a:xfrm flipH="1" flipV="1">
                <a:off x="900" y="2304"/>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591" name="Rectangle 196"/>
              <p:cNvSpPr>
                <a:spLocks noChangeArrowheads="1"/>
              </p:cNvSpPr>
              <p:nvPr/>
            </p:nvSpPr>
            <p:spPr bwMode="auto">
              <a:xfrm flipH="1" flipV="1">
                <a:off x="1003"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92" name="Rectangle 197"/>
              <p:cNvSpPr>
                <a:spLocks noChangeArrowheads="1"/>
              </p:cNvSpPr>
              <p:nvPr/>
            </p:nvSpPr>
            <p:spPr bwMode="auto">
              <a:xfrm flipH="1" flipV="1">
                <a:off x="1106" y="2304"/>
                <a:ext cx="104"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593" name="Rectangle 198"/>
              <p:cNvSpPr>
                <a:spLocks noChangeArrowheads="1"/>
              </p:cNvSpPr>
              <p:nvPr/>
            </p:nvSpPr>
            <p:spPr bwMode="auto">
              <a:xfrm flipH="1" flipV="1">
                <a:off x="1210"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94" name="Rectangle 199"/>
              <p:cNvSpPr>
                <a:spLocks noChangeArrowheads="1"/>
              </p:cNvSpPr>
              <p:nvPr/>
            </p:nvSpPr>
            <p:spPr bwMode="auto">
              <a:xfrm flipH="1" flipV="1">
                <a:off x="1313" y="2304"/>
                <a:ext cx="103"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595" name="Rectangle 200"/>
              <p:cNvSpPr>
                <a:spLocks noChangeArrowheads="1"/>
              </p:cNvSpPr>
              <p:nvPr/>
            </p:nvSpPr>
            <p:spPr bwMode="auto">
              <a:xfrm flipH="1" flipV="1">
                <a:off x="1416" y="2304"/>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596" name="Rectangle 201"/>
              <p:cNvSpPr>
                <a:spLocks noChangeArrowheads="1"/>
              </p:cNvSpPr>
              <p:nvPr/>
            </p:nvSpPr>
            <p:spPr bwMode="auto">
              <a:xfrm flipH="1" flipV="1">
                <a:off x="1519"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97" name="Rectangle 202"/>
              <p:cNvSpPr>
                <a:spLocks noChangeArrowheads="1"/>
              </p:cNvSpPr>
              <p:nvPr/>
            </p:nvSpPr>
            <p:spPr bwMode="auto">
              <a:xfrm flipH="1" flipV="1">
                <a:off x="1622" y="2304"/>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98" name="Rectangle 203"/>
              <p:cNvSpPr>
                <a:spLocks noChangeArrowheads="1"/>
              </p:cNvSpPr>
              <p:nvPr/>
            </p:nvSpPr>
            <p:spPr bwMode="auto">
              <a:xfrm flipH="1" flipV="1">
                <a:off x="1726"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599" name="Rectangle 204"/>
              <p:cNvSpPr>
                <a:spLocks noChangeArrowheads="1"/>
              </p:cNvSpPr>
              <p:nvPr/>
            </p:nvSpPr>
            <p:spPr bwMode="auto">
              <a:xfrm flipH="1" flipV="1">
                <a:off x="1829"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00" name="Rectangle 205"/>
              <p:cNvSpPr>
                <a:spLocks noChangeArrowheads="1"/>
              </p:cNvSpPr>
              <p:nvPr/>
            </p:nvSpPr>
            <p:spPr bwMode="auto">
              <a:xfrm flipH="1" flipV="1">
                <a:off x="1932"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01" name="Rectangle 206"/>
              <p:cNvSpPr>
                <a:spLocks noChangeArrowheads="1"/>
              </p:cNvSpPr>
              <p:nvPr/>
            </p:nvSpPr>
            <p:spPr bwMode="auto">
              <a:xfrm flipH="1" flipV="1">
                <a:off x="2035"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02" name="Rectangle 207"/>
              <p:cNvSpPr>
                <a:spLocks noChangeArrowheads="1"/>
              </p:cNvSpPr>
              <p:nvPr/>
            </p:nvSpPr>
            <p:spPr bwMode="auto">
              <a:xfrm flipH="1" flipV="1">
                <a:off x="2138" y="2304"/>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03" name="Rectangle 208"/>
              <p:cNvSpPr>
                <a:spLocks noChangeArrowheads="1"/>
              </p:cNvSpPr>
              <p:nvPr/>
            </p:nvSpPr>
            <p:spPr bwMode="auto">
              <a:xfrm flipH="1" flipV="1">
                <a:off x="2242" y="2304"/>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604" name="Rectangle 209"/>
              <p:cNvSpPr>
                <a:spLocks noChangeArrowheads="1"/>
              </p:cNvSpPr>
              <p:nvPr/>
            </p:nvSpPr>
            <p:spPr bwMode="auto">
              <a:xfrm flipH="1" flipV="1">
                <a:off x="2345"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05" name="Rectangle 210"/>
              <p:cNvSpPr>
                <a:spLocks noChangeArrowheads="1"/>
              </p:cNvSpPr>
              <p:nvPr/>
            </p:nvSpPr>
            <p:spPr bwMode="auto">
              <a:xfrm flipH="1" flipV="1">
                <a:off x="384" y="2407"/>
                <a:ext cx="103"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606" name="Rectangle 211"/>
              <p:cNvSpPr>
                <a:spLocks noChangeArrowheads="1"/>
              </p:cNvSpPr>
              <p:nvPr/>
            </p:nvSpPr>
            <p:spPr bwMode="auto">
              <a:xfrm flipH="1" flipV="1">
                <a:off x="487"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07" name="Rectangle 212"/>
              <p:cNvSpPr>
                <a:spLocks noChangeArrowheads="1"/>
              </p:cNvSpPr>
              <p:nvPr/>
            </p:nvSpPr>
            <p:spPr bwMode="auto">
              <a:xfrm flipH="1" flipV="1">
                <a:off x="590" y="240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08" name="Rectangle 213"/>
              <p:cNvSpPr>
                <a:spLocks noChangeArrowheads="1"/>
              </p:cNvSpPr>
              <p:nvPr/>
            </p:nvSpPr>
            <p:spPr bwMode="auto">
              <a:xfrm flipH="1" flipV="1">
                <a:off x="694" y="2407"/>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609" name="Rectangle 214"/>
              <p:cNvSpPr>
                <a:spLocks noChangeArrowheads="1"/>
              </p:cNvSpPr>
              <p:nvPr/>
            </p:nvSpPr>
            <p:spPr bwMode="auto">
              <a:xfrm flipH="1" flipV="1">
                <a:off x="797"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10" name="Rectangle 215"/>
              <p:cNvSpPr>
                <a:spLocks noChangeArrowheads="1"/>
              </p:cNvSpPr>
              <p:nvPr/>
            </p:nvSpPr>
            <p:spPr bwMode="auto">
              <a:xfrm flipH="1" flipV="1">
                <a:off x="900"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11" name="Rectangle 216"/>
              <p:cNvSpPr>
                <a:spLocks noChangeArrowheads="1"/>
              </p:cNvSpPr>
              <p:nvPr/>
            </p:nvSpPr>
            <p:spPr bwMode="auto">
              <a:xfrm flipH="1" flipV="1">
                <a:off x="1003"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12" name="Rectangle 217"/>
              <p:cNvSpPr>
                <a:spLocks noChangeArrowheads="1"/>
              </p:cNvSpPr>
              <p:nvPr/>
            </p:nvSpPr>
            <p:spPr bwMode="auto">
              <a:xfrm flipH="1" flipV="1">
                <a:off x="1106" y="240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13" name="Rectangle 218"/>
              <p:cNvSpPr>
                <a:spLocks noChangeArrowheads="1"/>
              </p:cNvSpPr>
              <p:nvPr/>
            </p:nvSpPr>
            <p:spPr bwMode="auto">
              <a:xfrm flipH="1" flipV="1">
                <a:off x="1210"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14" name="Rectangle 219"/>
              <p:cNvSpPr>
                <a:spLocks noChangeArrowheads="1"/>
              </p:cNvSpPr>
              <p:nvPr/>
            </p:nvSpPr>
            <p:spPr bwMode="auto">
              <a:xfrm flipH="1" flipV="1">
                <a:off x="1313" y="2407"/>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615" name="Rectangle 220"/>
              <p:cNvSpPr>
                <a:spLocks noChangeArrowheads="1"/>
              </p:cNvSpPr>
              <p:nvPr/>
            </p:nvSpPr>
            <p:spPr bwMode="auto">
              <a:xfrm flipH="1" flipV="1">
                <a:off x="1416"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16" name="Rectangle 221"/>
              <p:cNvSpPr>
                <a:spLocks noChangeArrowheads="1"/>
              </p:cNvSpPr>
              <p:nvPr/>
            </p:nvSpPr>
            <p:spPr bwMode="auto">
              <a:xfrm flipH="1" flipV="1">
                <a:off x="1519"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17" name="Rectangle 222"/>
              <p:cNvSpPr>
                <a:spLocks noChangeArrowheads="1"/>
              </p:cNvSpPr>
              <p:nvPr/>
            </p:nvSpPr>
            <p:spPr bwMode="auto">
              <a:xfrm flipH="1" flipV="1">
                <a:off x="1622" y="2407"/>
                <a:ext cx="104"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618" name="Rectangle 223"/>
              <p:cNvSpPr>
                <a:spLocks noChangeArrowheads="1"/>
              </p:cNvSpPr>
              <p:nvPr/>
            </p:nvSpPr>
            <p:spPr bwMode="auto">
              <a:xfrm flipH="1" flipV="1">
                <a:off x="1726"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19" name="Rectangle 224"/>
              <p:cNvSpPr>
                <a:spLocks noChangeArrowheads="1"/>
              </p:cNvSpPr>
              <p:nvPr/>
            </p:nvSpPr>
            <p:spPr bwMode="auto">
              <a:xfrm flipH="1" flipV="1">
                <a:off x="1829"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20" name="Rectangle 225"/>
              <p:cNvSpPr>
                <a:spLocks noChangeArrowheads="1"/>
              </p:cNvSpPr>
              <p:nvPr/>
            </p:nvSpPr>
            <p:spPr bwMode="auto">
              <a:xfrm flipH="1" flipV="1">
                <a:off x="1932" y="2407"/>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621" name="Rectangle 226"/>
              <p:cNvSpPr>
                <a:spLocks noChangeArrowheads="1"/>
              </p:cNvSpPr>
              <p:nvPr/>
            </p:nvSpPr>
            <p:spPr bwMode="auto">
              <a:xfrm flipH="1" flipV="1">
                <a:off x="2035"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22" name="Rectangle 227"/>
              <p:cNvSpPr>
                <a:spLocks noChangeArrowheads="1"/>
              </p:cNvSpPr>
              <p:nvPr/>
            </p:nvSpPr>
            <p:spPr bwMode="auto">
              <a:xfrm flipH="1" flipV="1">
                <a:off x="2138" y="240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23" name="Rectangle 228"/>
              <p:cNvSpPr>
                <a:spLocks noChangeArrowheads="1"/>
              </p:cNvSpPr>
              <p:nvPr/>
            </p:nvSpPr>
            <p:spPr bwMode="auto">
              <a:xfrm flipH="1" flipV="1">
                <a:off x="2242"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24" name="Rectangle 229"/>
              <p:cNvSpPr>
                <a:spLocks noChangeArrowheads="1"/>
              </p:cNvSpPr>
              <p:nvPr/>
            </p:nvSpPr>
            <p:spPr bwMode="auto">
              <a:xfrm flipH="1" flipV="1">
                <a:off x="2345" y="2407"/>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625" name="Rectangle 230"/>
              <p:cNvSpPr>
                <a:spLocks noChangeArrowheads="1"/>
              </p:cNvSpPr>
              <p:nvPr/>
            </p:nvSpPr>
            <p:spPr bwMode="auto">
              <a:xfrm flipH="1" flipV="1">
                <a:off x="384"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26" name="Rectangle 231"/>
              <p:cNvSpPr>
                <a:spLocks noChangeArrowheads="1"/>
              </p:cNvSpPr>
              <p:nvPr/>
            </p:nvSpPr>
            <p:spPr bwMode="auto">
              <a:xfrm flipH="1" flipV="1">
                <a:off x="487" y="2510"/>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627" name="Rectangle 232"/>
              <p:cNvSpPr>
                <a:spLocks noChangeArrowheads="1"/>
              </p:cNvSpPr>
              <p:nvPr/>
            </p:nvSpPr>
            <p:spPr bwMode="auto">
              <a:xfrm flipH="1" flipV="1">
                <a:off x="590" y="2510"/>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28" name="Rectangle 233"/>
              <p:cNvSpPr>
                <a:spLocks noChangeArrowheads="1"/>
              </p:cNvSpPr>
              <p:nvPr/>
            </p:nvSpPr>
            <p:spPr bwMode="auto">
              <a:xfrm flipH="1" flipV="1">
                <a:off x="694"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29" name="Rectangle 234"/>
              <p:cNvSpPr>
                <a:spLocks noChangeArrowheads="1"/>
              </p:cNvSpPr>
              <p:nvPr/>
            </p:nvSpPr>
            <p:spPr bwMode="auto">
              <a:xfrm flipH="1" flipV="1">
                <a:off x="797"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30" name="Rectangle 235"/>
              <p:cNvSpPr>
                <a:spLocks noChangeArrowheads="1"/>
              </p:cNvSpPr>
              <p:nvPr/>
            </p:nvSpPr>
            <p:spPr bwMode="auto">
              <a:xfrm flipH="1" flipV="1">
                <a:off x="900" y="2510"/>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631" name="Rectangle 236"/>
              <p:cNvSpPr>
                <a:spLocks noChangeArrowheads="1"/>
              </p:cNvSpPr>
              <p:nvPr/>
            </p:nvSpPr>
            <p:spPr bwMode="auto">
              <a:xfrm flipH="1" flipV="1">
                <a:off x="1003"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32" name="Rectangle 237"/>
              <p:cNvSpPr>
                <a:spLocks noChangeArrowheads="1"/>
              </p:cNvSpPr>
              <p:nvPr/>
            </p:nvSpPr>
            <p:spPr bwMode="auto">
              <a:xfrm flipH="1" flipV="1">
                <a:off x="1106" y="2510"/>
                <a:ext cx="104"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633" name="Rectangle 238"/>
              <p:cNvSpPr>
                <a:spLocks noChangeArrowheads="1"/>
              </p:cNvSpPr>
              <p:nvPr/>
            </p:nvSpPr>
            <p:spPr bwMode="auto">
              <a:xfrm flipH="1" flipV="1">
                <a:off x="1210" y="2510"/>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634" name="Rectangle 239"/>
              <p:cNvSpPr>
                <a:spLocks noChangeArrowheads="1"/>
              </p:cNvSpPr>
              <p:nvPr/>
            </p:nvSpPr>
            <p:spPr bwMode="auto">
              <a:xfrm flipH="1" flipV="1">
                <a:off x="1313"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35" name="Rectangle 240"/>
              <p:cNvSpPr>
                <a:spLocks noChangeArrowheads="1"/>
              </p:cNvSpPr>
              <p:nvPr/>
            </p:nvSpPr>
            <p:spPr bwMode="auto">
              <a:xfrm flipH="1" flipV="1">
                <a:off x="1416" y="2510"/>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636" name="Rectangle 241"/>
              <p:cNvSpPr>
                <a:spLocks noChangeArrowheads="1"/>
              </p:cNvSpPr>
              <p:nvPr/>
            </p:nvSpPr>
            <p:spPr bwMode="auto">
              <a:xfrm flipH="1" flipV="1">
                <a:off x="1519"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37" name="Rectangle 242"/>
              <p:cNvSpPr>
                <a:spLocks noChangeArrowheads="1"/>
              </p:cNvSpPr>
              <p:nvPr/>
            </p:nvSpPr>
            <p:spPr bwMode="auto">
              <a:xfrm flipH="1" flipV="1">
                <a:off x="1622" y="2510"/>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38" name="Rectangle 243"/>
              <p:cNvSpPr>
                <a:spLocks noChangeArrowheads="1"/>
              </p:cNvSpPr>
              <p:nvPr/>
            </p:nvSpPr>
            <p:spPr bwMode="auto">
              <a:xfrm flipH="1" flipV="1">
                <a:off x="1726"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39" name="Rectangle 244"/>
              <p:cNvSpPr>
                <a:spLocks noChangeArrowheads="1"/>
              </p:cNvSpPr>
              <p:nvPr/>
            </p:nvSpPr>
            <p:spPr bwMode="auto">
              <a:xfrm flipH="1" flipV="1">
                <a:off x="1829" y="2510"/>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640" name="Rectangle 245"/>
              <p:cNvSpPr>
                <a:spLocks noChangeArrowheads="1"/>
              </p:cNvSpPr>
              <p:nvPr/>
            </p:nvSpPr>
            <p:spPr bwMode="auto">
              <a:xfrm flipH="1" flipV="1">
                <a:off x="1932"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41" name="Rectangle 246"/>
              <p:cNvSpPr>
                <a:spLocks noChangeArrowheads="1"/>
              </p:cNvSpPr>
              <p:nvPr/>
            </p:nvSpPr>
            <p:spPr bwMode="auto">
              <a:xfrm flipH="1" flipV="1">
                <a:off x="2035"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42" name="Rectangle 247"/>
              <p:cNvSpPr>
                <a:spLocks noChangeArrowheads="1"/>
              </p:cNvSpPr>
              <p:nvPr/>
            </p:nvSpPr>
            <p:spPr bwMode="auto">
              <a:xfrm flipH="1" flipV="1">
                <a:off x="2138" y="2510"/>
                <a:ext cx="104"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643" name="Rectangle 248"/>
              <p:cNvSpPr>
                <a:spLocks noChangeArrowheads="1"/>
              </p:cNvSpPr>
              <p:nvPr/>
            </p:nvSpPr>
            <p:spPr bwMode="auto">
              <a:xfrm flipH="1" flipV="1">
                <a:off x="2242"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44" name="Rectangle 249"/>
              <p:cNvSpPr>
                <a:spLocks noChangeArrowheads="1"/>
              </p:cNvSpPr>
              <p:nvPr/>
            </p:nvSpPr>
            <p:spPr bwMode="auto">
              <a:xfrm flipH="1" flipV="1">
                <a:off x="2345"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45" name="Rectangle 250"/>
              <p:cNvSpPr>
                <a:spLocks noChangeArrowheads="1"/>
              </p:cNvSpPr>
              <p:nvPr/>
            </p:nvSpPr>
            <p:spPr bwMode="auto">
              <a:xfrm flipH="1" flipV="1">
                <a:off x="384"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46" name="Rectangle 251"/>
              <p:cNvSpPr>
                <a:spLocks noChangeArrowheads="1"/>
              </p:cNvSpPr>
              <p:nvPr/>
            </p:nvSpPr>
            <p:spPr bwMode="auto">
              <a:xfrm flipH="1" flipV="1">
                <a:off x="487"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47" name="Rectangle 252"/>
              <p:cNvSpPr>
                <a:spLocks noChangeArrowheads="1"/>
              </p:cNvSpPr>
              <p:nvPr/>
            </p:nvSpPr>
            <p:spPr bwMode="auto">
              <a:xfrm flipH="1" flipV="1">
                <a:off x="590" y="2613"/>
                <a:ext cx="104" cy="104"/>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648" name="Rectangle 253"/>
              <p:cNvSpPr>
                <a:spLocks noChangeArrowheads="1"/>
              </p:cNvSpPr>
              <p:nvPr/>
            </p:nvSpPr>
            <p:spPr bwMode="auto">
              <a:xfrm flipH="1" flipV="1">
                <a:off x="694" y="2613"/>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649" name="Rectangle 254"/>
              <p:cNvSpPr>
                <a:spLocks noChangeArrowheads="1"/>
              </p:cNvSpPr>
              <p:nvPr/>
            </p:nvSpPr>
            <p:spPr bwMode="auto">
              <a:xfrm flipH="1" flipV="1">
                <a:off x="797"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50" name="Rectangle 255"/>
              <p:cNvSpPr>
                <a:spLocks noChangeArrowheads="1"/>
              </p:cNvSpPr>
              <p:nvPr/>
            </p:nvSpPr>
            <p:spPr bwMode="auto">
              <a:xfrm flipH="1" flipV="1">
                <a:off x="900"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51" name="Rectangle 256"/>
              <p:cNvSpPr>
                <a:spLocks noChangeArrowheads="1"/>
              </p:cNvSpPr>
              <p:nvPr/>
            </p:nvSpPr>
            <p:spPr bwMode="auto">
              <a:xfrm flipH="1" flipV="1">
                <a:off x="1003"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52" name="Rectangle 257"/>
              <p:cNvSpPr>
                <a:spLocks noChangeArrowheads="1"/>
              </p:cNvSpPr>
              <p:nvPr/>
            </p:nvSpPr>
            <p:spPr bwMode="auto">
              <a:xfrm flipH="1" flipV="1">
                <a:off x="1106" y="2613"/>
                <a:ext cx="104" cy="10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653" name="Rectangle 258"/>
              <p:cNvSpPr>
                <a:spLocks noChangeArrowheads="1"/>
              </p:cNvSpPr>
              <p:nvPr/>
            </p:nvSpPr>
            <p:spPr bwMode="auto">
              <a:xfrm flipH="1" flipV="1">
                <a:off x="1210"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54" name="Rectangle 259"/>
              <p:cNvSpPr>
                <a:spLocks noChangeArrowheads="1"/>
              </p:cNvSpPr>
              <p:nvPr/>
            </p:nvSpPr>
            <p:spPr bwMode="auto">
              <a:xfrm flipH="1" flipV="1">
                <a:off x="1313"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55" name="Rectangle 260"/>
              <p:cNvSpPr>
                <a:spLocks noChangeArrowheads="1"/>
              </p:cNvSpPr>
              <p:nvPr/>
            </p:nvSpPr>
            <p:spPr bwMode="auto">
              <a:xfrm flipH="1" flipV="1">
                <a:off x="1416"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56" name="Rectangle 261"/>
              <p:cNvSpPr>
                <a:spLocks noChangeArrowheads="1"/>
              </p:cNvSpPr>
              <p:nvPr/>
            </p:nvSpPr>
            <p:spPr bwMode="auto">
              <a:xfrm flipH="1" flipV="1">
                <a:off x="1519" y="2613"/>
                <a:ext cx="103" cy="10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657" name="Rectangle 262"/>
              <p:cNvSpPr>
                <a:spLocks noChangeArrowheads="1"/>
              </p:cNvSpPr>
              <p:nvPr/>
            </p:nvSpPr>
            <p:spPr bwMode="auto">
              <a:xfrm flipH="1" flipV="1">
                <a:off x="1622" y="2613"/>
                <a:ext cx="104"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658" name="Rectangle 263"/>
              <p:cNvSpPr>
                <a:spLocks noChangeArrowheads="1"/>
              </p:cNvSpPr>
              <p:nvPr/>
            </p:nvSpPr>
            <p:spPr bwMode="auto">
              <a:xfrm flipH="1" flipV="1">
                <a:off x="1726" y="2613"/>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659" name="Rectangle 264"/>
              <p:cNvSpPr>
                <a:spLocks noChangeArrowheads="1"/>
              </p:cNvSpPr>
              <p:nvPr/>
            </p:nvSpPr>
            <p:spPr bwMode="auto">
              <a:xfrm flipH="1" flipV="1">
                <a:off x="1829"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60" name="Rectangle 265"/>
              <p:cNvSpPr>
                <a:spLocks noChangeArrowheads="1"/>
              </p:cNvSpPr>
              <p:nvPr/>
            </p:nvSpPr>
            <p:spPr bwMode="auto">
              <a:xfrm flipH="1" flipV="1">
                <a:off x="1932" y="2613"/>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661" name="Rectangle 266"/>
              <p:cNvSpPr>
                <a:spLocks noChangeArrowheads="1"/>
              </p:cNvSpPr>
              <p:nvPr/>
            </p:nvSpPr>
            <p:spPr bwMode="auto">
              <a:xfrm flipH="1" flipV="1">
                <a:off x="2035"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62" name="Rectangle 267"/>
              <p:cNvSpPr>
                <a:spLocks noChangeArrowheads="1"/>
              </p:cNvSpPr>
              <p:nvPr/>
            </p:nvSpPr>
            <p:spPr bwMode="auto">
              <a:xfrm flipH="1" flipV="1">
                <a:off x="2138" y="2613"/>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63" name="Rectangle 268"/>
              <p:cNvSpPr>
                <a:spLocks noChangeArrowheads="1"/>
              </p:cNvSpPr>
              <p:nvPr/>
            </p:nvSpPr>
            <p:spPr bwMode="auto">
              <a:xfrm flipH="1" flipV="1">
                <a:off x="2242"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64" name="Rectangle 269"/>
              <p:cNvSpPr>
                <a:spLocks noChangeArrowheads="1"/>
              </p:cNvSpPr>
              <p:nvPr/>
            </p:nvSpPr>
            <p:spPr bwMode="auto">
              <a:xfrm flipH="1" flipV="1">
                <a:off x="2345"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65" name="Rectangle 270"/>
              <p:cNvSpPr>
                <a:spLocks noChangeArrowheads="1"/>
              </p:cNvSpPr>
              <p:nvPr/>
            </p:nvSpPr>
            <p:spPr bwMode="auto">
              <a:xfrm flipH="1" flipV="1">
                <a:off x="384"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66" name="Rectangle 271"/>
              <p:cNvSpPr>
                <a:spLocks noChangeArrowheads="1"/>
              </p:cNvSpPr>
              <p:nvPr/>
            </p:nvSpPr>
            <p:spPr bwMode="auto">
              <a:xfrm flipH="1" flipV="1">
                <a:off x="487" y="2717"/>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667" name="Rectangle 272"/>
              <p:cNvSpPr>
                <a:spLocks noChangeArrowheads="1"/>
              </p:cNvSpPr>
              <p:nvPr/>
            </p:nvSpPr>
            <p:spPr bwMode="auto">
              <a:xfrm flipH="1" flipV="1">
                <a:off x="590" y="271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68" name="Rectangle 273"/>
              <p:cNvSpPr>
                <a:spLocks noChangeArrowheads="1"/>
              </p:cNvSpPr>
              <p:nvPr/>
            </p:nvSpPr>
            <p:spPr bwMode="auto">
              <a:xfrm flipH="1" flipV="1">
                <a:off x="694" y="2717"/>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669" name="Rectangle 274"/>
              <p:cNvSpPr>
                <a:spLocks noChangeArrowheads="1"/>
              </p:cNvSpPr>
              <p:nvPr/>
            </p:nvSpPr>
            <p:spPr bwMode="auto">
              <a:xfrm flipH="1" flipV="1">
                <a:off x="797"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70" name="Rectangle 275"/>
              <p:cNvSpPr>
                <a:spLocks noChangeArrowheads="1"/>
              </p:cNvSpPr>
              <p:nvPr/>
            </p:nvSpPr>
            <p:spPr bwMode="auto">
              <a:xfrm flipH="1" flipV="1">
                <a:off x="900"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71" name="Rectangle 276"/>
              <p:cNvSpPr>
                <a:spLocks noChangeArrowheads="1"/>
              </p:cNvSpPr>
              <p:nvPr/>
            </p:nvSpPr>
            <p:spPr bwMode="auto">
              <a:xfrm flipH="1" flipV="1">
                <a:off x="1003" y="2717"/>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672" name="Rectangle 277"/>
              <p:cNvSpPr>
                <a:spLocks noChangeArrowheads="1"/>
              </p:cNvSpPr>
              <p:nvPr/>
            </p:nvSpPr>
            <p:spPr bwMode="auto">
              <a:xfrm flipH="1" flipV="1">
                <a:off x="1106" y="271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73" name="Rectangle 278"/>
              <p:cNvSpPr>
                <a:spLocks noChangeArrowheads="1"/>
              </p:cNvSpPr>
              <p:nvPr/>
            </p:nvSpPr>
            <p:spPr bwMode="auto">
              <a:xfrm flipH="1" flipV="1">
                <a:off x="1210" y="2717"/>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674" name="Rectangle 279"/>
              <p:cNvSpPr>
                <a:spLocks noChangeArrowheads="1"/>
              </p:cNvSpPr>
              <p:nvPr/>
            </p:nvSpPr>
            <p:spPr bwMode="auto">
              <a:xfrm flipH="1" flipV="1">
                <a:off x="1313"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75" name="Rectangle 280"/>
              <p:cNvSpPr>
                <a:spLocks noChangeArrowheads="1"/>
              </p:cNvSpPr>
              <p:nvPr/>
            </p:nvSpPr>
            <p:spPr bwMode="auto">
              <a:xfrm flipH="1" flipV="1">
                <a:off x="1416" y="2717"/>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676" name="Rectangle 281"/>
              <p:cNvSpPr>
                <a:spLocks noChangeArrowheads="1"/>
              </p:cNvSpPr>
              <p:nvPr/>
            </p:nvSpPr>
            <p:spPr bwMode="auto">
              <a:xfrm flipH="1" flipV="1">
                <a:off x="1519"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77" name="Rectangle 282"/>
              <p:cNvSpPr>
                <a:spLocks noChangeArrowheads="1"/>
              </p:cNvSpPr>
              <p:nvPr/>
            </p:nvSpPr>
            <p:spPr bwMode="auto">
              <a:xfrm flipH="1" flipV="1">
                <a:off x="1622" y="271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78" name="Rectangle 283"/>
              <p:cNvSpPr>
                <a:spLocks noChangeArrowheads="1"/>
              </p:cNvSpPr>
              <p:nvPr/>
            </p:nvSpPr>
            <p:spPr bwMode="auto">
              <a:xfrm flipH="1" flipV="1">
                <a:off x="1726"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79" name="Rectangle 284"/>
              <p:cNvSpPr>
                <a:spLocks noChangeArrowheads="1"/>
              </p:cNvSpPr>
              <p:nvPr/>
            </p:nvSpPr>
            <p:spPr bwMode="auto">
              <a:xfrm flipH="1" flipV="1">
                <a:off x="1829" y="2717"/>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680" name="Rectangle 285"/>
              <p:cNvSpPr>
                <a:spLocks noChangeArrowheads="1"/>
              </p:cNvSpPr>
              <p:nvPr/>
            </p:nvSpPr>
            <p:spPr bwMode="auto">
              <a:xfrm flipH="1" flipV="1">
                <a:off x="1932"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81" name="Rectangle 286"/>
              <p:cNvSpPr>
                <a:spLocks noChangeArrowheads="1"/>
              </p:cNvSpPr>
              <p:nvPr/>
            </p:nvSpPr>
            <p:spPr bwMode="auto">
              <a:xfrm flipH="1" flipV="1">
                <a:off x="2035"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82" name="Rectangle 287"/>
              <p:cNvSpPr>
                <a:spLocks noChangeArrowheads="1"/>
              </p:cNvSpPr>
              <p:nvPr/>
            </p:nvSpPr>
            <p:spPr bwMode="auto">
              <a:xfrm flipH="1" flipV="1">
                <a:off x="2138" y="2717"/>
                <a:ext cx="104"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683" name="Rectangle 288"/>
              <p:cNvSpPr>
                <a:spLocks noChangeArrowheads="1"/>
              </p:cNvSpPr>
              <p:nvPr/>
            </p:nvSpPr>
            <p:spPr bwMode="auto">
              <a:xfrm flipH="1" flipV="1">
                <a:off x="2242"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84" name="Rectangle 289"/>
              <p:cNvSpPr>
                <a:spLocks noChangeArrowheads="1"/>
              </p:cNvSpPr>
              <p:nvPr/>
            </p:nvSpPr>
            <p:spPr bwMode="auto">
              <a:xfrm flipH="1" flipV="1">
                <a:off x="2345" y="2717"/>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685" name="Rectangle 290"/>
              <p:cNvSpPr>
                <a:spLocks noChangeArrowheads="1"/>
              </p:cNvSpPr>
              <p:nvPr/>
            </p:nvSpPr>
            <p:spPr bwMode="auto">
              <a:xfrm flipH="1" flipV="1">
                <a:off x="384" y="2820"/>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686" name="Rectangle 291"/>
              <p:cNvSpPr>
                <a:spLocks noChangeArrowheads="1"/>
              </p:cNvSpPr>
              <p:nvPr/>
            </p:nvSpPr>
            <p:spPr bwMode="auto">
              <a:xfrm flipH="1" flipV="1">
                <a:off x="487"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87" name="Rectangle 292"/>
              <p:cNvSpPr>
                <a:spLocks noChangeArrowheads="1"/>
              </p:cNvSpPr>
              <p:nvPr/>
            </p:nvSpPr>
            <p:spPr bwMode="auto">
              <a:xfrm flipH="1" flipV="1">
                <a:off x="590" y="2820"/>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88" name="Rectangle 293"/>
              <p:cNvSpPr>
                <a:spLocks noChangeArrowheads="1"/>
              </p:cNvSpPr>
              <p:nvPr/>
            </p:nvSpPr>
            <p:spPr bwMode="auto">
              <a:xfrm flipH="1" flipV="1">
                <a:off x="694"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89" name="Rectangle 294"/>
              <p:cNvSpPr>
                <a:spLocks noChangeArrowheads="1"/>
              </p:cNvSpPr>
              <p:nvPr/>
            </p:nvSpPr>
            <p:spPr bwMode="auto">
              <a:xfrm flipH="1" flipV="1">
                <a:off x="797"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90" name="Rectangle 295"/>
              <p:cNvSpPr>
                <a:spLocks noChangeArrowheads="1"/>
              </p:cNvSpPr>
              <p:nvPr/>
            </p:nvSpPr>
            <p:spPr bwMode="auto">
              <a:xfrm flipH="1" flipV="1">
                <a:off x="900" y="2820"/>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691" name="Rectangle 296"/>
              <p:cNvSpPr>
                <a:spLocks noChangeArrowheads="1"/>
              </p:cNvSpPr>
              <p:nvPr/>
            </p:nvSpPr>
            <p:spPr bwMode="auto">
              <a:xfrm flipH="1" flipV="1">
                <a:off x="1003"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92" name="Rectangle 297"/>
              <p:cNvSpPr>
                <a:spLocks noChangeArrowheads="1"/>
              </p:cNvSpPr>
              <p:nvPr/>
            </p:nvSpPr>
            <p:spPr bwMode="auto">
              <a:xfrm flipH="1" flipV="1">
                <a:off x="1106" y="2820"/>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93" name="Rectangle 298"/>
              <p:cNvSpPr>
                <a:spLocks noChangeArrowheads="1"/>
              </p:cNvSpPr>
              <p:nvPr/>
            </p:nvSpPr>
            <p:spPr bwMode="auto">
              <a:xfrm flipH="1" flipV="1">
                <a:off x="1210"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94" name="Rectangle 299"/>
              <p:cNvSpPr>
                <a:spLocks noChangeArrowheads="1"/>
              </p:cNvSpPr>
              <p:nvPr/>
            </p:nvSpPr>
            <p:spPr bwMode="auto">
              <a:xfrm flipH="1" flipV="1">
                <a:off x="1313" y="2820"/>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695" name="Rectangle 300"/>
              <p:cNvSpPr>
                <a:spLocks noChangeArrowheads="1"/>
              </p:cNvSpPr>
              <p:nvPr/>
            </p:nvSpPr>
            <p:spPr bwMode="auto">
              <a:xfrm flipH="1" flipV="1">
                <a:off x="1416" y="2820"/>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696" name="Rectangle 301"/>
              <p:cNvSpPr>
                <a:spLocks noChangeArrowheads="1"/>
              </p:cNvSpPr>
              <p:nvPr/>
            </p:nvSpPr>
            <p:spPr bwMode="auto">
              <a:xfrm flipH="1" flipV="1">
                <a:off x="1519"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97" name="Rectangle 302"/>
              <p:cNvSpPr>
                <a:spLocks noChangeArrowheads="1"/>
              </p:cNvSpPr>
              <p:nvPr/>
            </p:nvSpPr>
            <p:spPr bwMode="auto">
              <a:xfrm flipH="1" flipV="1">
                <a:off x="1622" y="2820"/>
                <a:ext cx="104"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698" name="Rectangle 303"/>
              <p:cNvSpPr>
                <a:spLocks noChangeArrowheads="1"/>
              </p:cNvSpPr>
              <p:nvPr/>
            </p:nvSpPr>
            <p:spPr bwMode="auto">
              <a:xfrm flipH="1" flipV="1">
                <a:off x="1726"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699" name="Rectangle 304"/>
              <p:cNvSpPr>
                <a:spLocks noChangeArrowheads="1"/>
              </p:cNvSpPr>
              <p:nvPr/>
            </p:nvSpPr>
            <p:spPr bwMode="auto">
              <a:xfrm flipH="1" flipV="1">
                <a:off x="1829" y="2820"/>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700" name="Rectangle 305"/>
              <p:cNvSpPr>
                <a:spLocks noChangeArrowheads="1"/>
              </p:cNvSpPr>
              <p:nvPr/>
            </p:nvSpPr>
            <p:spPr bwMode="auto">
              <a:xfrm flipH="1" flipV="1">
                <a:off x="1932" y="2820"/>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701" name="Rectangle 306"/>
              <p:cNvSpPr>
                <a:spLocks noChangeArrowheads="1"/>
              </p:cNvSpPr>
              <p:nvPr/>
            </p:nvSpPr>
            <p:spPr bwMode="auto">
              <a:xfrm flipH="1" flipV="1">
                <a:off x="2035"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02" name="Rectangle 307"/>
              <p:cNvSpPr>
                <a:spLocks noChangeArrowheads="1"/>
              </p:cNvSpPr>
              <p:nvPr/>
            </p:nvSpPr>
            <p:spPr bwMode="auto">
              <a:xfrm flipH="1" flipV="1">
                <a:off x="2138" y="2820"/>
                <a:ext cx="104"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703" name="Rectangle 308"/>
              <p:cNvSpPr>
                <a:spLocks noChangeArrowheads="1"/>
              </p:cNvSpPr>
              <p:nvPr/>
            </p:nvSpPr>
            <p:spPr bwMode="auto">
              <a:xfrm flipH="1" flipV="1">
                <a:off x="2242"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04" name="Rectangle 309"/>
              <p:cNvSpPr>
                <a:spLocks noChangeArrowheads="1"/>
              </p:cNvSpPr>
              <p:nvPr/>
            </p:nvSpPr>
            <p:spPr bwMode="auto">
              <a:xfrm flipH="1" flipV="1">
                <a:off x="2345"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05" name="Rectangle 310"/>
              <p:cNvSpPr>
                <a:spLocks noChangeArrowheads="1"/>
              </p:cNvSpPr>
              <p:nvPr/>
            </p:nvSpPr>
            <p:spPr bwMode="auto">
              <a:xfrm flipH="1" flipV="1">
                <a:off x="384"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06" name="Rectangle 311"/>
              <p:cNvSpPr>
                <a:spLocks noChangeArrowheads="1"/>
              </p:cNvSpPr>
              <p:nvPr/>
            </p:nvSpPr>
            <p:spPr bwMode="auto">
              <a:xfrm flipH="1" flipV="1">
                <a:off x="487"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07" name="Rectangle 312"/>
              <p:cNvSpPr>
                <a:spLocks noChangeArrowheads="1"/>
              </p:cNvSpPr>
              <p:nvPr/>
            </p:nvSpPr>
            <p:spPr bwMode="auto">
              <a:xfrm flipH="1" flipV="1">
                <a:off x="590" y="2923"/>
                <a:ext cx="104"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708" name="Rectangle 313"/>
              <p:cNvSpPr>
                <a:spLocks noChangeArrowheads="1"/>
              </p:cNvSpPr>
              <p:nvPr/>
            </p:nvSpPr>
            <p:spPr bwMode="auto">
              <a:xfrm flipH="1" flipV="1">
                <a:off x="694"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09" name="Rectangle 314"/>
              <p:cNvSpPr>
                <a:spLocks noChangeArrowheads="1"/>
              </p:cNvSpPr>
              <p:nvPr/>
            </p:nvSpPr>
            <p:spPr bwMode="auto">
              <a:xfrm flipH="1" flipV="1">
                <a:off x="797" y="2923"/>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710" name="Rectangle 315"/>
              <p:cNvSpPr>
                <a:spLocks noChangeArrowheads="1"/>
              </p:cNvSpPr>
              <p:nvPr/>
            </p:nvSpPr>
            <p:spPr bwMode="auto">
              <a:xfrm flipH="1" flipV="1">
                <a:off x="900"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11" name="Rectangle 316"/>
              <p:cNvSpPr>
                <a:spLocks noChangeArrowheads="1"/>
              </p:cNvSpPr>
              <p:nvPr/>
            </p:nvSpPr>
            <p:spPr bwMode="auto">
              <a:xfrm flipH="1" flipV="1">
                <a:off x="1003"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12" name="Rectangle 317"/>
              <p:cNvSpPr>
                <a:spLocks noChangeArrowheads="1"/>
              </p:cNvSpPr>
              <p:nvPr/>
            </p:nvSpPr>
            <p:spPr bwMode="auto">
              <a:xfrm flipH="1" flipV="1">
                <a:off x="1106" y="2923"/>
                <a:ext cx="104"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713" name="Rectangle 318"/>
              <p:cNvSpPr>
                <a:spLocks noChangeArrowheads="1"/>
              </p:cNvSpPr>
              <p:nvPr/>
            </p:nvSpPr>
            <p:spPr bwMode="auto">
              <a:xfrm flipH="1" flipV="1">
                <a:off x="1210"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14" name="Rectangle 319"/>
              <p:cNvSpPr>
                <a:spLocks noChangeArrowheads="1"/>
              </p:cNvSpPr>
              <p:nvPr/>
            </p:nvSpPr>
            <p:spPr bwMode="auto">
              <a:xfrm flipH="1" flipV="1">
                <a:off x="1313" y="2923"/>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715" name="Rectangle 320"/>
              <p:cNvSpPr>
                <a:spLocks noChangeArrowheads="1"/>
              </p:cNvSpPr>
              <p:nvPr/>
            </p:nvSpPr>
            <p:spPr bwMode="auto">
              <a:xfrm flipH="1" flipV="1">
                <a:off x="1416"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16" name="Rectangle 321"/>
              <p:cNvSpPr>
                <a:spLocks noChangeArrowheads="1"/>
              </p:cNvSpPr>
              <p:nvPr/>
            </p:nvSpPr>
            <p:spPr bwMode="auto">
              <a:xfrm flipH="1" flipV="1">
                <a:off x="1519"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17" name="Rectangle 322"/>
              <p:cNvSpPr>
                <a:spLocks noChangeArrowheads="1"/>
              </p:cNvSpPr>
              <p:nvPr/>
            </p:nvSpPr>
            <p:spPr bwMode="auto">
              <a:xfrm flipH="1" flipV="1">
                <a:off x="1622" y="292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18" name="Rectangle 323"/>
              <p:cNvSpPr>
                <a:spLocks noChangeArrowheads="1"/>
              </p:cNvSpPr>
              <p:nvPr/>
            </p:nvSpPr>
            <p:spPr bwMode="auto">
              <a:xfrm flipH="1" flipV="1">
                <a:off x="1726"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19" name="Rectangle 324"/>
              <p:cNvSpPr>
                <a:spLocks noChangeArrowheads="1"/>
              </p:cNvSpPr>
              <p:nvPr/>
            </p:nvSpPr>
            <p:spPr bwMode="auto">
              <a:xfrm flipH="1" flipV="1">
                <a:off x="1829"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20" name="Rectangle 325"/>
              <p:cNvSpPr>
                <a:spLocks noChangeArrowheads="1"/>
              </p:cNvSpPr>
              <p:nvPr/>
            </p:nvSpPr>
            <p:spPr bwMode="auto">
              <a:xfrm flipH="1" flipV="1">
                <a:off x="1932"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21" name="Rectangle 326"/>
              <p:cNvSpPr>
                <a:spLocks noChangeArrowheads="1"/>
              </p:cNvSpPr>
              <p:nvPr/>
            </p:nvSpPr>
            <p:spPr bwMode="auto">
              <a:xfrm flipH="1" flipV="1">
                <a:off x="2035"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22" name="Rectangle 327"/>
              <p:cNvSpPr>
                <a:spLocks noChangeArrowheads="1"/>
              </p:cNvSpPr>
              <p:nvPr/>
            </p:nvSpPr>
            <p:spPr bwMode="auto">
              <a:xfrm flipH="1" flipV="1">
                <a:off x="2138" y="292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23" name="Rectangle 328"/>
              <p:cNvSpPr>
                <a:spLocks noChangeArrowheads="1"/>
              </p:cNvSpPr>
              <p:nvPr/>
            </p:nvSpPr>
            <p:spPr bwMode="auto">
              <a:xfrm flipH="1" flipV="1">
                <a:off x="2242" y="2923"/>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724" name="Rectangle 329"/>
              <p:cNvSpPr>
                <a:spLocks noChangeArrowheads="1"/>
              </p:cNvSpPr>
              <p:nvPr/>
            </p:nvSpPr>
            <p:spPr bwMode="auto">
              <a:xfrm flipH="1" flipV="1">
                <a:off x="2345" y="2923"/>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725" name="Rectangle 330"/>
              <p:cNvSpPr>
                <a:spLocks noChangeArrowheads="1"/>
              </p:cNvSpPr>
              <p:nvPr/>
            </p:nvSpPr>
            <p:spPr bwMode="auto">
              <a:xfrm flipH="1" flipV="1">
                <a:off x="384"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26" name="Rectangle 331"/>
              <p:cNvSpPr>
                <a:spLocks noChangeArrowheads="1"/>
              </p:cNvSpPr>
              <p:nvPr/>
            </p:nvSpPr>
            <p:spPr bwMode="auto">
              <a:xfrm flipH="1" flipV="1">
                <a:off x="487"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27" name="Rectangle 332"/>
              <p:cNvSpPr>
                <a:spLocks noChangeArrowheads="1"/>
              </p:cNvSpPr>
              <p:nvPr/>
            </p:nvSpPr>
            <p:spPr bwMode="auto">
              <a:xfrm flipH="1" flipV="1">
                <a:off x="590" y="302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28" name="Rectangle 333"/>
              <p:cNvSpPr>
                <a:spLocks noChangeArrowheads="1"/>
              </p:cNvSpPr>
              <p:nvPr/>
            </p:nvSpPr>
            <p:spPr bwMode="auto">
              <a:xfrm flipH="1" flipV="1">
                <a:off x="694" y="3026"/>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729" name="Rectangle 334"/>
              <p:cNvSpPr>
                <a:spLocks noChangeArrowheads="1"/>
              </p:cNvSpPr>
              <p:nvPr/>
            </p:nvSpPr>
            <p:spPr bwMode="auto">
              <a:xfrm flipH="1" flipV="1">
                <a:off x="797"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30" name="Rectangle 335"/>
              <p:cNvSpPr>
                <a:spLocks noChangeArrowheads="1"/>
              </p:cNvSpPr>
              <p:nvPr/>
            </p:nvSpPr>
            <p:spPr bwMode="auto">
              <a:xfrm flipH="1" flipV="1">
                <a:off x="900" y="3026"/>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731" name="Rectangle 336"/>
              <p:cNvSpPr>
                <a:spLocks noChangeArrowheads="1"/>
              </p:cNvSpPr>
              <p:nvPr/>
            </p:nvSpPr>
            <p:spPr bwMode="auto">
              <a:xfrm flipH="1" flipV="1">
                <a:off x="1003"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32" name="Rectangle 337"/>
              <p:cNvSpPr>
                <a:spLocks noChangeArrowheads="1"/>
              </p:cNvSpPr>
              <p:nvPr/>
            </p:nvSpPr>
            <p:spPr bwMode="auto">
              <a:xfrm flipH="1" flipV="1">
                <a:off x="1106" y="3026"/>
                <a:ext cx="104"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733" name="Rectangle 338"/>
              <p:cNvSpPr>
                <a:spLocks noChangeArrowheads="1"/>
              </p:cNvSpPr>
              <p:nvPr/>
            </p:nvSpPr>
            <p:spPr bwMode="auto">
              <a:xfrm flipH="1" flipV="1">
                <a:off x="1210" y="3026"/>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734" name="Rectangle 339"/>
              <p:cNvSpPr>
                <a:spLocks noChangeArrowheads="1"/>
              </p:cNvSpPr>
              <p:nvPr/>
            </p:nvSpPr>
            <p:spPr bwMode="auto">
              <a:xfrm flipH="1" flipV="1">
                <a:off x="1313"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35" name="Rectangle 340"/>
              <p:cNvSpPr>
                <a:spLocks noChangeArrowheads="1"/>
              </p:cNvSpPr>
              <p:nvPr/>
            </p:nvSpPr>
            <p:spPr bwMode="auto">
              <a:xfrm flipH="1" flipV="1">
                <a:off x="1416" y="3026"/>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736" name="Rectangle 341"/>
              <p:cNvSpPr>
                <a:spLocks noChangeArrowheads="1"/>
              </p:cNvSpPr>
              <p:nvPr/>
            </p:nvSpPr>
            <p:spPr bwMode="auto">
              <a:xfrm flipH="1" flipV="1">
                <a:off x="1519"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37" name="Rectangle 342"/>
              <p:cNvSpPr>
                <a:spLocks noChangeArrowheads="1"/>
              </p:cNvSpPr>
              <p:nvPr/>
            </p:nvSpPr>
            <p:spPr bwMode="auto">
              <a:xfrm flipH="1" flipV="1">
                <a:off x="1622" y="302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38" name="Rectangle 343"/>
              <p:cNvSpPr>
                <a:spLocks noChangeArrowheads="1"/>
              </p:cNvSpPr>
              <p:nvPr/>
            </p:nvSpPr>
            <p:spPr bwMode="auto">
              <a:xfrm flipH="1" flipV="1">
                <a:off x="1726" y="3026"/>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739" name="Rectangle 344"/>
              <p:cNvSpPr>
                <a:spLocks noChangeArrowheads="1"/>
              </p:cNvSpPr>
              <p:nvPr/>
            </p:nvSpPr>
            <p:spPr bwMode="auto">
              <a:xfrm flipH="1" flipV="1">
                <a:off x="1829" y="3026"/>
                <a:ext cx="103"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740" name="Rectangle 345"/>
              <p:cNvSpPr>
                <a:spLocks noChangeArrowheads="1"/>
              </p:cNvSpPr>
              <p:nvPr/>
            </p:nvSpPr>
            <p:spPr bwMode="auto">
              <a:xfrm flipH="1" flipV="1">
                <a:off x="1932" y="3026"/>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741" name="Rectangle 346"/>
              <p:cNvSpPr>
                <a:spLocks noChangeArrowheads="1"/>
              </p:cNvSpPr>
              <p:nvPr/>
            </p:nvSpPr>
            <p:spPr bwMode="auto">
              <a:xfrm flipH="1" flipV="1">
                <a:off x="2035"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42" name="Rectangle 347"/>
              <p:cNvSpPr>
                <a:spLocks noChangeArrowheads="1"/>
              </p:cNvSpPr>
              <p:nvPr/>
            </p:nvSpPr>
            <p:spPr bwMode="auto">
              <a:xfrm flipH="1" flipV="1">
                <a:off x="2138" y="3026"/>
                <a:ext cx="104"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743" name="Rectangle 348"/>
              <p:cNvSpPr>
                <a:spLocks noChangeArrowheads="1"/>
              </p:cNvSpPr>
              <p:nvPr/>
            </p:nvSpPr>
            <p:spPr bwMode="auto">
              <a:xfrm flipH="1" flipV="1">
                <a:off x="2242"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44" name="Rectangle 349"/>
              <p:cNvSpPr>
                <a:spLocks noChangeArrowheads="1"/>
              </p:cNvSpPr>
              <p:nvPr/>
            </p:nvSpPr>
            <p:spPr bwMode="auto">
              <a:xfrm flipH="1" flipV="1">
                <a:off x="2345"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45" name="Rectangle 350"/>
              <p:cNvSpPr>
                <a:spLocks noChangeArrowheads="1"/>
              </p:cNvSpPr>
              <p:nvPr/>
            </p:nvSpPr>
            <p:spPr bwMode="auto">
              <a:xfrm flipH="1" flipV="1">
                <a:off x="384" y="3129"/>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746" name="Rectangle 351"/>
              <p:cNvSpPr>
                <a:spLocks noChangeArrowheads="1"/>
              </p:cNvSpPr>
              <p:nvPr/>
            </p:nvSpPr>
            <p:spPr bwMode="auto">
              <a:xfrm flipH="1" flipV="1">
                <a:off x="487"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47" name="Rectangle 352"/>
              <p:cNvSpPr>
                <a:spLocks noChangeArrowheads="1"/>
              </p:cNvSpPr>
              <p:nvPr/>
            </p:nvSpPr>
            <p:spPr bwMode="auto">
              <a:xfrm flipH="1" flipV="1">
                <a:off x="590" y="3129"/>
                <a:ext cx="104" cy="10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748" name="Rectangle 353"/>
              <p:cNvSpPr>
                <a:spLocks noChangeArrowheads="1"/>
              </p:cNvSpPr>
              <p:nvPr/>
            </p:nvSpPr>
            <p:spPr bwMode="auto">
              <a:xfrm flipH="1" flipV="1">
                <a:off x="694"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49" name="Rectangle 354"/>
              <p:cNvSpPr>
                <a:spLocks noChangeArrowheads="1"/>
              </p:cNvSpPr>
              <p:nvPr/>
            </p:nvSpPr>
            <p:spPr bwMode="auto">
              <a:xfrm flipH="1" flipV="1">
                <a:off x="797"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50" name="Rectangle 355"/>
              <p:cNvSpPr>
                <a:spLocks noChangeArrowheads="1"/>
              </p:cNvSpPr>
              <p:nvPr/>
            </p:nvSpPr>
            <p:spPr bwMode="auto">
              <a:xfrm flipH="1" flipV="1">
                <a:off x="900" y="3129"/>
                <a:ext cx="103" cy="104"/>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751" name="Rectangle 356"/>
              <p:cNvSpPr>
                <a:spLocks noChangeArrowheads="1"/>
              </p:cNvSpPr>
              <p:nvPr/>
            </p:nvSpPr>
            <p:spPr bwMode="auto">
              <a:xfrm flipH="1" flipV="1">
                <a:off x="1003"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52" name="Rectangle 357"/>
              <p:cNvSpPr>
                <a:spLocks noChangeArrowheads="1"/>
              </p:cNvSpPr>
              <p:nvPr/>
            </p:nvSpPr>
            <p:spPr bwMode="auto">
              <a:xfrm flipH="1" flipV="1">
                <a:off x="1106" y="3129"/>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53" name="Rectangle 358"/>
              <p:cNvSpPr>
                <a:spLocks noChangeArrowheads="1"/>
              </p:cNvSpPr>
              <p:nvPr/>
            </p:nvSpPr>
            <p:spPr bwMode="auto">
              <a:xfrm flipH="1" flipV="1">
                <a:off x="1210"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54" name="Rectangle 359"/>
              <p:cNvSpPr>
                <a:spLocks noChangeArrowheads="1"/>
              </p:cNvSpPr>
              <p:nvPr/>
            </p:nvSpPr>
            <p:spPr bwMode="auto">
              <a:xfrm flipH="1" flipV="1">
                <a:off x="1313"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55" name="Rectangle 360"/>
              <p:cNvSpPr>
                <a:spLocks noChangeArrowheads="1"/>
              </p:cNvSpPr>
              <p:nvPr/>
            </p:nvSpPr>
            <p:spPr bwMode="auto">
              <a:xfrm flipH="1" flipV="1">
                <a:off x="1416"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56" name="Rectangle 361"/>
              <p:cNvSpPr>
                <a:spLocks noChangeArrowheads="1"/>
              </p:cNvSpPr>
              <p:nvPr/>
            </p:nvSpPr>
            <p:spPr bwMode="auto">
              <a:xfrm flipH="1" flipV="1">
                <a:off x="1519" y="3129"/>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59757" name="Rectangle 362"/>
              <p:cNvSpPr>
                <a:spLocks noChangeArrowheads="1"/>
              </p:cNvSpPr>
              <p:nvPr/>
            </p:nvSpPr>
            <p:spPr bwMode="auto">
              <a:xfrm flipH="1" flipV="1">
                <a:off x="1622" y="3129"/>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58" name="Rectangle 363"/>
              <p:cNvSpPr>
                <a:spLocks noChangeArrowheads="1"/>
              </p:cNvSpPr>
              <p:nvPr/>
            </p:nvSpPr>
            <p:spPr bwMode="auto">
              <a:xfrm flipH="1" flipV="1">
                <a:off x="1726"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59" name="Rectangle 364"/>
              <p:cNvSpPr>
                <a:spLocks noChangeArrowheads="1"/>
              </p:cNvSpPr>
              <p:nvPr/>
            </p:nvSpPr>
            <p:spPr bwMode="auto">
              <a:xfrm flipH="1" flipV="1">
                <a:off x="1829" y="3129"/>
                <a:ext cx="103" cy="104"/>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760" name="Rectangle 365"/>
              <p:cNvSpPr>
                <a:spLocks noChangeArrowheads="1"/>
              </p:cNvSpPr>
              <p:nvPr/>
            </p:nvSpPr>
            <p:spPr bwMode="auto">
              <a:xfrm flipH="1" flipV="1">
                <a:off x="1932"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61" name="Rectangle 366"/>
              <p:cNvSpPr>
                <a:spLocks noChangeArrowheads="1"/>
              </p:cNvSpPr>
              <p:nvPr/>
            </p:nvSpPr>
            <p:spPr bwMode="auto">
              <a:xfrm flipH="1" flipV="1">
                <a:off x="2035"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62" name="Rectangle 367"/>
              <p:cNvSpPr>
                <a:spLocks noChangeArrowheads="1"/>
              </p:cNvSpPr>
              <p:nvPr/>
            </p:nvSpPr>
            <p:spPr bwMode="auto">
              <a:xfrm flipH="1" flipV="1">
                <a:off x="2138" y="3129"/>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63" name="Rectangle 368"/>
              <p:cNvSpPr>
                <a:spLocks noChangeArrowheads="1"/>
              </p:cNvSpPr>
              <p:nvPr/>
            </p:nvSpPr>
            <p:spPr bwMode="auto">
              <a:xfrm flipH="1" flipV="1">
                <a:off x="2242"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64" name="Rectangle 369"/>
              <p:cNvSpPr>
                <a:spLocks noChangeArrowheads="1"/>
              </p:cNvSpPr>
              <p:nvPr/>
            </p:nvSpPr>
            <p:spPr bwMode="auto">
              <a:xfrm flipH="1" flipV="1">
                <a:off x="2345"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65" name="Rectangle 370"/>
              <p:cNvSpPr>
                <a:spLocks noChangeArrowheads="1"/>
              </p:cNvSpPr>
              <p:nvPr/>
            </p:nvSpPr>
            <p:spPr bwMode="auto">
              <a:xfrm flipH="1" flipV="1">
                <a:off x="384"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66" name="Rectangle 371"/>
              <p:cNvSpPr>
                <a:spLocks noChangeArrowheads="1"/>
              </p:cNvSpPr>
              <p:nvPr/>
            </p:nvSpPr>
            <p:spPr bwMode="auto">
              <a:xfrm flipH="1" flipV="1">
                <a:off x="487" y="3233"/>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767" name="Rectangle 372"/>
              <p:cNvSpPr>
                <a:spLocks noChangeArrowheads="1"/>
              </p:cNvSpPr>
              <p:nvPr/>
            </p:nvSpPr>
            <p:spPr bwMode="auto">
              <a:xfrm flipH="1" flipV="1">
                <a:off x="590" y="323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68" name="Rectangle 373"/>
              <p:cNvSpPr>
                <a:spLocks noChangeArrowheads="1"/>
              </p:cNvSpPr>
              <p:nvPr/>
            </p:nvSpPr>
            <p:spPr bwMode="auto">
              <a:xfrm flipH="1" flipV="1">
                <a:off x="694" y="3233"/>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769" name="Rectangle 374"/>
              <p:cNvSpPr>
                <a:spLocks noChangeArrowheads="1"/>
              </p:cNvSpPr>
              <p:nvPr/>
            </p:nvSpPr>
            <p:spPr bwMode="auto">
              <a:xfrm flipH="1" flipV="1">
                <a:off x="797"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70" name="Rectangle 375"/>
              <p:cNvSpPr>
                <a:spLocks noChangeArrowheads="1"/>
              </p:cNvSpPr>
              <p:nvPr/>
            </p:nvSpPr>
            <p:spPr bwMode="auto">
              <a:xfrm flipH="1" flipV="1">
                <a:off x="900"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71" name="Rectangle 376"/>
              <p:cNvSpPr>
                <a:spLocks noChangeArrowheads="1"/>
              </p:cNvSpPr>
              <p:nvPr/>
            </p:nvSpPr>
            <p:spPr bwMode="auto">
              <a:xfrm flipH="1" flipV="1">
                <a:off x="1003" y="3233"/>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772" name="Rectangle 377"/>
              <p:cNvSpPr>
                <a:spLocks noChangeArrowheads="1"/>
              </p:cNvSpPr>
              <p:nvPr/>
            </p:nvSpPr>
            <p:spPr bwMode="auto">
              <a:xfrm flipH="1" flipV="1">
                <a:off x="1106" y="323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73" name="Rectangle 378"/>
              <p:cNvSpPr>
                <a:spLocks noChangeArrowheads="1"/>
              </p:cNvSpPr>
              <p:nvPr/>
            </p:nvSpPr>
            <p:spPr bwMode="auto">
              <a:xfrm flipH="1" flipV="1">
                <a:off x="1210" y="3233"/>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59774" name="Rectangle 379"/>
              <p:cNvSpPr>
                <a:spLocks noChangeArrowheads="1"/>
              </p:cNvSpPr>
              <p:nvPr/>
            </p:nvSpPr>
            <p:spPr bwMode="auto">
              <a:xfrm flipH="1" flipV="1">
                <a:off x="1313" y="3233"/>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775" name="Rectangle 380"/>
              <p:cNvSpPr>
                <a:spLocks noChangeArrowheads="1"/>
              </p:cNvSpPr>
              <p:nvPr/>
            </p:nvSpPr>
            <p:spPr bwMode="auto">
              <a:xfrm flipH="1" flipV="1">
                <a:off x="1416" y="3233"/>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776" name="Rectangle 381"/>
              <p:cNvSpPr>
                <a:spLocks noChangeArrowheads="1"/>
              </p:cNvSpPr>
              <p:nvPr/>
            </p:nvSpPr>
            <p:spPr bwMode="auto">
              <a:xfrm flipH="1" flipV="1">
                <a:off x="1519"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77" name="Rectangle 382"/>
              <p:cNvSpPr>
                <a:spLocks noChangeArrowheads="1"/>
              </p:cNvSpPr>
              <p:nvPr/>
            </p:nvSpPr>
            <p:spPr bwMode="auto">
              <a:xfrm flipH="1" flipV="1">
                <a:off x="1622" y="323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78" name="Rectangle 383"/>
              <p:cNvSpPr>
                <a:spLocks noChangeArrowheads="1"/>
              </p:cNvSpPr>
              <p:nvPr/>
            </p:nvSpPr>
            <p:spPr bwMode="auto">
              <a:xfrm flipH="1" flipV="1">
                <a:off x="1726"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79" name="Rectangle 384"/>
              <p:cNvSpPr>
                <a:spLocks noChangeArrowheads="1"/>
              </p:cNvSpPr>
              <p:nvPr/>
            </p:nvSpPr>
            <p:spPr bwMode="auto">
              <a:xfrm flipH="1" flipV="1">
                <a:off x="1829" y="3233"/>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780" name="Rectangle 385"/>
              <p:cNvSpPr>
                <a:spLocks noChangeArrowheads="1"/>
              </p:cNvSpPr>
              <p:nvPr/>
            </p:nvSpPr>
            <p:spPr bwMode="auto">
              <a:xfrm flipH="1" flipV="1">
                <a:off x="1932"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81" name="Rectangle 386"/>
              <p:cNvSpPr>
                <a:spLocks noChangeArrowheads="1"/>
              </p:cNvSpPr>
              <p:nvPr/>
            </p:nvSpPr>
            <p:spPr bwMode="auto">
              <a:xfrm flipH="1" flipV="1">
                <a:off x="2035" y="3233"/>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782" name="Rectangle 387"/>
              <p:cNvSpPr>
                <a:spLocks noChangeArrowheads="1"/>
              </p:cNvSpPr>
              <p:nvPr/>
            </p:nvSpPr>
            <p:spPr bwMode="auto">
              <a:xfrm flipH="1" flipV="1">
                <a:off x="2138" y="323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83" name="Rectangle 388"/>
              <p:cNvSpPr>
                <a:spLocks noChangeArrowheads="1"/>
              </p:cNvSpPr>
              <p:nvPr/>
            </p:nvSpPr>
            <p:spPr bwMode="auto">
              <a:xfrm flipH="1" flipV="1">
                <a:off x="2242" y="3233"/>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784" name="Rectangle 389"/>
              <p:cNvSpPr>
                <a:spLocks noChangeArrowheads="1"/>
              </p:cNvSpPr>
              <p:nvPr/>
            </p:nvSpPr>
            <p:spPr bwMode="auto">
              <a:xfrm flipH="1" flipV="1">
                <a:off x="2345"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85" name="Rectangle 390"/>
              <p:cNvSpPr>
                <a:spLocks noChangeArrowheads="1"/>
              </p:cNvSpPr>
              <p:nvPr/>
            </p:nvSpPr>
            <p:spPr bwMode="auto">
              <a:xfrm flipH="1" flipV="1">
                <a:off x="384" y="3336"/>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59786" name="Rectangle 391"/>
              <p:cNvSpPr>
                <a:spLocks noChangeArrowheads="1"/>
              </p:cNvSpPr>
              <p:nvPr/>
            </p:nvSpPr>
            <p:spPr bwMode="auto">
              <a:xfrm flipH="1" flipV="1">
                <a:off x="487"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87" name="Rectangle 392"/>
              <p:cNvSpPr>
                <a:spLocks noChangeArrowheads="1"/>
              </p:cNvSpPr>
              <p:nvPr/>
            </p:nvSpPr>
            <p:spPr bwMode="auto">
              <a:xfrm flipH="1" flipV="1">
                <a:off x="590" y="333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88" name="Rectangle 393"/>
              <p:cNvSpPr>
                <a:spLocks noChangeArrowheads="1"/>
              </p:cNvSpPr>
              <p:nvPr/>
            </p:nvSpPr>
            <p:spPr bwMode="auto">
              <a:xfrm flipH="1" flipV="1">
                <a:off x="694"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89" name="Rectangle 394"/>
              <p:cNvSpPr>
                <a:spLocks noChangeArrowheads="1"/>
              </p:cNvSpPr>
              <p:nvPr/>
            </p:nvSpPr>
            <p:spPr bwMode="auto">
              <a:xfrm flipH="1" flipV="1">
                <a:off x="797" y="3336"/>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790" name="Rectangle 395"/>
              <p:cNvSpPr>
                <a:spLocks noChangeArrowheads="1"/>
              </p:cNvSpPr>
              <p:nvPr/>
            </p:nvSpPr>
            <p:spPr bwMode="auto">
              <a:xfrm flipH="1" flipV="1">
                <a:off x="900"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91" name="Rectangle 396"/>
              <p:cNvSpPr>
                <a:spLocks noChangeArrowheads="1"/>
              </p:cNvSpPr>
              <p:nvPr/>
            </p:nvSpPr>
            <p:spPr bwMode="auto">
              <a:xfrm flipH="1" flipV="1">
                <a:off x="1003" y="3336"/>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792" name="Rectangle 397"/>
              <p:cNvSpPr>
                <a:spLocks noChangeArrowheads="1"/>
              </p:cNvSpPr>
              <p:nvPr/>
            </p:nvSpPr>
            <p:spPr bwMode="auto">
              <a:xfrm flipH="1" flipV="1">
                <a:off x="1106" y="333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93" name="Rectangle 398"/>
              <p:cNvSpPr>
                <a:spLocks noChangeArrowheads="1"/>
              </p:cNvSpPr>
              <p:nvPr/>
            </p:nvSpPr>
            <p:spPr bwMode="auto">
              <a:xfrm flipH="1" flipV="1">
                <a:off x="1210"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94" name="Rectangle 399"/>
              <p:cNvSpPr>
                <a:spLocks noChangeArrowheads="1"/>
              </p:cNvSpPr>
              <p:nvPr/>
            </p:nvSpPr>
            <p:spPr bwMode="auto">
              <a:xfrm flipH="1" flipV="1">
                <a:off x="1313"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95" name="Rectangle 400"/>
              <p:cNvSpPr>
                <a:spLocks noChangeArrowheads="1"/>
              </p:cNvSpPr>
              <p:nvPr/>
            </p:nvSpPr>
            <p:spPr bwMode="auto">
              <a:xfrm flipH="1" flipV="1">
                <a:off x="1416" y="3336"/>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59796" name="Rectangle 401"/>
              <p:cNvSpPr>
                <a:spLocks noChangeArrowheads="1"/>
              </p:cNvSpPr>
              <p:nvPr/>
            </p:nvSpPr>
            <p:spPr bwMode="auto">
              <a:xfrm flipH="1" flipV="1">
                <a:off x="1519"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97" name="Rectangle 402"/>
              <p:cNvSpPr>
                <a:spLocks noChangeArrowheads="1"/>
              </p:cNvSpPr>
              <p:nvPr/>
            </p:nvSpPr>
            <p:spPr bwMode="auto">
              <a:xfrm flipH="1" flipV="1">
                <a:off x="1622" y="333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798" name="Rectangle 403"/>
              <p:cNvSpPr>
                <a:spLocks noChangeArrowheads="1"/>
              </p:cNvSpPr>
              <p:nvPr/>
            </p:nvSpPr>
            <p:spPr bwMode="auto">
              <a:xfrm flipH="1" flipV="1">
                <a:off x="1726" y="3336"/>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59799" name="Rectangle 404"/>
              <p:cNvSpPr>
                <a:spLocks noChangeArrowheads="1"/>
              </p:cNvSpPr>
              <p:nvPr/>
            </p:nvSpPr>
            <p:spPr bwMode="auto">
              <a:xfrm flipH="1" flipV="1">
                <a:off x="1829"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800" name="Rectangle 405"/>
              <p:cNvSpPr>
                <a:spLocks noChangeArrowheads="1"/>
              </p:cNvSpPr>
              <p:nvPr/>
            </p:nvSpPr>
            <p:spPr bwMode="auto">
              <a:xfrm flipH="1" flipV="1">
                <a:off x="1932"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801" name="Rectangle 406"/>
              <p:cNvSpPr>
                <a:spLocks noChangeArrowheads="1"/>
              </p:cNvSpPr>
              <p:nvPr/>
            </p:nvSpPr>
            <p:spPr bwMode="auto">
              <a:xfrm flipH="1" flipV="1">
                <a:off x="2035" y="3336"/>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59802" name="Rectangle 407"/>
              <p:cNvSpPr>
                <a:spLocks noChangeArrowheads="1"/>
              </p:cNvSpPr>
              <p:nvPr/>
            </p:nvSpPr>
            <p:spPr bwMode="auto">
              <a:xfrm flipH="1" flipV="1">
                <a:off x="2138" y="333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59803" name="Rectangle 408"/>
              <p:cNvSpPr>
                <a:spLocks noChangeArrowheads="1"/>
              </p:cNvSpPr>
              <p:nvPr/>
            </p:nvSpPr>
            <p:spPr bwMode="auto">
              <a:xfrm flipH="1" flipV="1">
                <a:off x="2242" y="3336"/>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59804" name="Rectangle 409"/>
              <p:cNvSpPr>
                <a:spLocks noChangeArrowheads="1"/>
              </p:cNvSpPr>
              <p:nvPr/>
            </p:nvSpPr>
            <p:spPr bwMode="auto">
              <a:xfrm flipH="1" flipV="1">
                <a:off x="2345"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grpSp>
      </p:grpSp>
      <p:sp>
        <p:nvSpPr>
          <p:cNvPr id="59398" name="Text Box 410"/>
          <p:cNvSpPr txBox="1">
            <a:spLocks noChangeArrowheads="1"/>
          </p:cNvSpPr>
          <p:nvPr/>
        </p:nvSpPr>
        <p:spPr bwMode="auto">
          <a:xfrm>
            <a:off x="2667000" y="1844675"/>
            <a:ext cx="1979613" cy="1816100"/>
          </a:xfrm>
          <a:prstGeom prst="rect">
            <a:avLst/>
          </a:prstGeom>
          <a:noFill/>
          <a:ln w="25400">
            <a:noFill/>
            <a:miter lim="800000"/>
            <a:headEnd/>
            <a:tailEnd type="none" w="lg" len="lg"/>
          </a:ln>
        </p:spPr>
        <p:txBody>
          <a:bodyPr wrap="none" anchor="ctr">
            <a:prstTxWarp prst="textNoShape">
              <a:avLst/>
            </a:prstTxWarp>
            <a:spAutoFit/>
          </a:bodyPr>
          <a:lstStyle/>
          <a:p>
            <a:r>
              <a:rPr lang="en-US" sz="2800"/>
              <a:t>…</a:t>
            </a:r>
            <a:r>
              <a:rPr lang="en-US" sz="2800" b="1">
                <a:latin typeface="Courier New" charset="0"/>
              </a:rPr>
              <a:t>IG</a:t>
            </a:r>
            <a:r>
              <a:rPr lang="en-US" sz="2800" b="1">
                <a:solidFill>
                  <a:srgbClr val="305DFF"/>
                </a:solidFill>
                <a:latin typeface="Courier New" charset="0"/>
              </a:rPr>
              <a:t>T</a:t>
            </a:r>
            <a:r>
              <a:rPr lang="en-US" sz="2800" b="1">
                <a:latin typeface="Courier New" charset="0"/>
              </a:rPr>
              <a:t>LS</a:t>
            </a:r>
            <a:r>
              <a:rPr lang="en-US" sz="2800"/>
              <a:t>…</a:t>
            </a:r>
          </a:p>
          <a:p>
            <a:endParaRPr lang="en-US" sz="2800"/>
          </a:p>
          <a:p>
            <a:endParaRPr lang="en-US" sz="2800"/>
          </a:p>
          <a:p>
            <a:r>
              <a:rPr lang="en-US" sz="2800"/>
              <a:t>…</a:t>
            </a:r>
            <a:r>
              <a:rPr lang="en-US" sz="2800" b="1">
                <a:latin typeface="Courier New" charset="0"/>
              </a:rPr>
              <a:t>IG</a:t>
            </a:r>
            <a:r>
              <a:rPr lang="en-US" sz="2800" b="1">
                <a:solidFill>
                  <a:srgbClr val="008000"/>
                </a:solidFill>
                <a:latin typeface="Courier New" charset="0"/>
              </a:rPr>
              <a:t>R</a:t>
            </a:r>
            <a:r>
              <a:rPr lang="en-US" sz="2800" b="1">
                <a:latin typeface="Courier New" charset="0"/>
              </a:rPr>
              <a:t>LS</a:t>
            </a:r>
            <a:r>
              <a:rPr lang="en-US" sz="2800"/>
              <a:t>...</a:t>
            </a:r>
          </a:p>
        </p:txBody>
      </p:sp>
      <p:sp>
        <p:nvSpPr>
          <p:cNvPr id="3" name="Freeform 411"/>
          <p:cNvSpPr>
            <a:spLocks/>
          </p:cNvSpPr>
          <p:nvPr/>
        </p:nvSpPr>
        <p:spPr bwMode="auto">
          <a:xfrm>
            <a:off x="3581400" y="2438400"/>
            <a:ext cx="1588" cy="793750"/>
          </a:xfrm>
          <a:custGeom>
            <a:avLst/>
            <a:gdLst>
              <a:gd name="T0" fmla="*/ 0 w 1"/>
              <a:gd name="T1" fmla="*/ 0 h 500"/>
              <a:gd name="T2" fmla="*/ 0 w 1"/>
              <a:gd name="T3" fmla="*/ 2147483647 h 500"/>
              <a:gd name="T4" fmla="*/ 0 60000 65536"/>
              <a:gd name="T5" fmla="*/ 0 60000 65536"/>
              <a:gd name="T6" fmla="*/ 0 w 1"/>
              <a:gd name="T7" fmla="*/ 0 h 500"/>
              <a:gd name="T8" fmla="*/ 1 w 1"/>
              <a:gd name="T9" fmla="*/ 500 h 500"/>
            </a:gdLst>
            <a:ahLst/>
            <a:cxnLst>
              <a:cxn ang="T4">
                <a:pos x="T0" y="T1"/>
              </a:cxn>
              <a:cxn ang="T5">
                <a:pos x="T2" y="T3"/>
              </a:cxn>
            </a:cxnLst>
            <a:rect l="T6" t="T7" r="T8" b="T9"/>
            <a:pathLst>
              <a:path w="1" h="500">
                <a:moveTo>
                  <a:pt x="0" y="0"/>
                </a:moveTo>
                <a:lnTo>
                  <a:pt x="0" y="500"/>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grpSp>
        <p:nvGrpSpPr>
          <p:cNvPr id="5" name="Group 412"/>
          <p:cNvGrpSpPr>
            <a:grpSpLocks/>
          </p:cNvGrpSpPr>
          <p:nvPr/>
        </p:nvGrpSpPr>
        <p:grpSpPr bwMode="auto">
          <a:xfrm>
            <a:off x="0" y="3860800"/>
            <a:ext cx="4572000" cy="1577975"/>
            <a:chOff x="0" y="2432"/>
            <a:chExt cx="2880" cy="994"/>
          </a:xfrm>
        </p:grpSpPr>
        <p:sp>
          <p:nvSpPr>
            <p:cNvPr id="59401" name="Text Box 413"/>
            <p:cNvSpPr txBox="1">
              <a:spLocks noChangeArrowheads="1"/>
            </p:cNvSpPr>
            <p:nvPr/>
          </p:nvSpPr>
          <p:spPr bwMode="auto">
            <a:xfrm>
              <a:off x="0" y="2432"/>
              <a:ext cx="2880" cy="994"/>
            </a:xfrm>
            <a:prstGeom prst="rect">
              <a:avLst/>
            </a:prstGeom>
            <a:noFill/>
            <a:ln w="25400">
              <a:noFill/>
              <a:miter lim="800000"/>
              <a:headEnd/>
              <a:tailEnd type="none" w="lg" len="lg"/>
            </a:ln>
          </p:spPr>
          <p:txBody>
            <a:bodyPr anchor="ctr">
              <a:prstTxWarp prst="textNoShape">
                <a:avLst/>
              </a:prstTxWarp>
              <a:spAutoFit/>
            </a:bodyPr>
            <a:lstStyle/>
            <a:p>
              <a:pPr algn="ctr"/>
              <a:r>
                <a:rPr lang="en-US" sz="2800"/>
                <a:t>In evolution:</a:t>
              </a:r>
            </a:p>
            <a:p>
              <a:pPr algn="ctr"/>
              <a:r>
                <a:rPr lang="en-US" sz="2800"/>
                <a:t>what is the rate R(</a:t>
              </a:r>
              <a:r>
                <a:rPr lang="en-US" sz="2800">
                  <a:solidFill>
                    <a:srgbClr val="CC0000"/>
                  </a:solidFill>
                </a:rPr>
                <a:t>T</a:t>
              </a:r>
              <a:r>
                <a:rPr lang="en-US" sz="2800"/>
                <a:t>   </a:t>
              </a:r>
              <a:r>
                <a:rPr lang="en-US" sz="2800">
                  <a:solidFill>
                    <a:srgbClr val="CC0000"/>
                  </a:solidFill>
                </a:rPr>
                <a:t>R</a:t>
              </a:r>
              <a:r>
                <a:rPr lang="en-US" sz="2800"/>
                <a:t>) at which </a:t>
              </a:r>
              <a:r>
                <a:rPr lang="en-US" sz="2800" b="1">
                  <a:solidFill>
                    <a:srgbClr val="FF0000"/>
                  </a:solidFill>
                  <a:latin typeface="Courier New" charset="0"/>
                </a:rPr>
                <a:t>T</a:t>
              </a:r>
              <a:r>
                <a:rPr lang="en-US" sz="2800"/>
                <a:t>s become </a:t>
              </a:r>
              <a:r>
                <a:rPr lang="en-US" sz="2800" b="1">
                  <a:solidFill>
                    <a:srgbClr val="FF0000"/>
                  </a:solidFill>
                  <a:latin typeface="Courier New" charset="0"/>
                </a:rPr>
                <a:t>R</a:t>
              </a:r>
              <a:r>
                <a:rPr lang="en-US" sz="2800"/>
                <a:t>s?</a:t>
              </a:r>
            </a:p>
          </p:txBody>
        </p:sp>
        <p:sp>
          <p:nvSpPr>
            <p:cNvPr id="59402" name="Line 414"/>
            <p:cNvSpPr>
              <a:spLocks noChangeShapeType="1"/>
            </p:cNvSpPr>
            <p:nvPr/>
          </p:nvSpPr>
          <p:spPr bwMode="auto">
            <a:xfrm>
              <a:off x="2064" y="2928"/>
              <a:ext cx="192"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grpSp>
      <p:pic>
        <p:nvPicPr>
          <p:cNvPr id="59400" name="Picture 415" descr="C:\Documents and Settings\richardg\Desktop\chimp.jpg"/>
          <p:cNvPicPr>
            <a:picLocks noChangeAspect="1" noChangeArrowheads="1"/>
          </p:cNvPicPr>
          <p:nvPr/>
        </p:nvPicPr>
        <p:blipFill>
          <a:blip r:embed="rId2"/>
          <a:srcRect/>
          <a:stretch>
            <a:fillRect/>
          </a:stretch>
        </p:blipFill>
        <p:spPr bwMode="auto">
          <a:xfrm>
            <a:off x="1600200" y="1905000"/>
            <a:ext cx="990600" cy="7413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9862"/>
                                        </p:tgtEl>
                                        <p:attrNameLst>
                                          <p:attrName>style.visibility</p:attrName>
                                        </p:attrNameLst>
                                      </p:cBhvr>
                                      <p:to>
                                        <p:strVal val="visible"/>
                                      </p:to>
                                    </p:set>
                                    <p:animEffect transition="in" filter="wipe(up)">
                                      <p:cBhvr>
                                        <p:cTn id="12" dur="500"/>
                                        <p:tgtEl>
                                          <p:spTgt spid="24986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2"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
            </a:r>
            <a:br>
              <a:rPr lang="en-US"/>
            </a:br>
            <a:r>
              <a:rPr lang="en-US"/>
              <a:t>Topics (continued)</a:t>
            </a:r>
          </a:p>
        </p:txBody>
      </p:sp>
      <p:sp>
        <p:nvSpPr>
          <p:cNvPr id="19459" name="Rectangle 3"/>
          <p:cNvSpPr>
            <a:spLocks noGrp="1" noChangeArrowheads="1"/>
          </p:cNvSpPr>
          <p:nvPr>
            <p:ph type="body" idx="1"/>
          </p:nvPr>
        </p:nvSpPr>
        <p:spPr/>
        <p:txBody>
          <a:bodyPr/>
          <a:lstStyle/>
          <a:p>
            <a:pPr>
              <a:lnSpc>
                <a:spcPct val="90000"/>
              </a:lnSpc>
            </a:pPr>
            <a:r>
              <a:rPr lang="en-US" sz="2800"/>
              <a:t>…Probabilistic methods for detecting patterns of sequence evolution, effects of population structure on protein evolution, lattice and other computational models of protein evolution, protein folding and energetics, mutagenesis experiments, directed evolution, coevolutionary interactions within and between proteins, and detection of adaptation, diversifying selection and functional divergence.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4648200" y="1654175"/>
            <a:ext cx="3725863" cy="1508125"/>
          </a:xfrm>
          <a:prstGeom prst="rect">
            <a:avLst/>
          </a:prstGeom>
          <a:noFill/>
          <a:ln w="25400">
            <a:noFill/>
            <a:miter lim="800000"/>
            <a:headEnd/>
            <a:tailEnd type="none" w="lg" len="lg"/>
          </a:ln>
        </p:spPr>
        <p:txBody>
          <a:bodyPr wrap="none" anchor="ctr">
            <a:prstTxWarp prst="textNoShape">
              <a:avLst/>
            </a:prstTxWarp>
            <a:spAutoFit/>
          </a:bodyPr>
          <a:lstStyle/>
          <a:p>
            <a:pPr>
              <a:tabLst>
                <a:tab pos="1198563" algn="l"/>
              </a:tabLst>
            </a:pPr>
            <a:r>
              <a:rPr lang="en-US" sz="2000">
                <a:solidFill>
                  <a:srgbClr val="00CCFF"/>
                </a:solidFill>
              </a:rPr>
              <a:t>Mouse:	…</a:t>
            </a:r>
            <a:r>
              <a:rPr lang="en-US" sz="2000" b="1">
                <a:solidFill>
                  <a:srgbClr val="00CCFF"/>
                </a:solidFill>
                <a:latin typeface="Courier New" charset="0"/>
              </a:rPr>
              <a:t>TLSPGLKIVSNPL</a:t>
            </a:r>
            <a:r>
              <a:rPr lang="en-US" sz="2000">
                <a:solidFill>
                  <a:srgbClr val="00CCFF"/>
                </a:solidFill>
              </a:rPr>
              <a:t>…</a:t>
            </a:r>
          </a:p>
          <a:p>
            <a:pPr>
              <a:tabLst>
                <a:tab pos="1198563" algn="l"/>
              </a:tabLst>
            </a:pPr>
            <a:r>
              <a:rPr lang="en-US" sz="2000">
                <a:solidFill>
                  <a:srgbClr val="00CCFF"/>
                </a:solidFill>
              </a:rPr>
              <a:t>Rat:	…</a:t>
            </a:r>
            <a:r>
              <a:rPr lang="en-US" sz="2000" b="1">
                <a:solidFill>
                  <a:srgbClr val="00CCFF"/>
                </a:solidFill>
                <a:latin typeface="Courier New" charset="0"/>
              </a:rPr>
              <a:t>TLTPGLKLVSDTL</a:t>
            </a:r>
            <a:r>
              <a:rPr lang="en-US" sz="2000">
                <a:solidFill>
                  <a:srgbClr val="00CCFF"/>
                </a:solidFill>
              </a:rPr>
              <a:t>…</a:t>
            </a:r>
          </a:p>
          <a:p>
            <a:pPr>
              <a:tabLst>
                <a:tab pos="1198563" algn="l"/>
              </a:tabLst>
            </a:pPr>
            <a:r>
              <a:rPr lang="en-US" sz="2000">
                <a:solidFill>
                  <a:srgbClr val="00CCFF"/>
                </a:solidFill>
              </a:rPr>
              <a:t>Baboon:	…</a:t>
            </a:r>
            <a:r>
              <a:rPr lang="en-US" sz="2000" b="1">
                <a:solidFill>
                  <a:srgbClr val="00CCFF"/>
                </a:solidFill>
                <a:latin typeface="Courier New" charset="0"/>
              </a:rPr>
              <a:t>TVSPGLRIVSDGV</a:t>
            </a:r>
            <a:r>
              <a:rPr lang="en-US" sz="2000">
                <a:solidFill>
                  <a:srgbClr val="00CCFF"/>
                </a:solidFill>
              </a:rPr>
              <a:t>…</a:t>
            </a:r>
          </a:p>
          <a:p>
            <a:pPr>
              <a:tabLst>
                <a:tab pos="1198563" algn="l"/>
              </a:tabLst>
            </a:pPr>
            <a:r>
              <a:rPr lang="en-US" sz="2000">
                <a:solidFill>
                  <a:srgbClr val="00CCFF"/>
                </a:solidFill>
              </a:rPr>
              <a:t>Chimp:	…</a:t>
            </a:r>
            <a:r>
              <a:rPr lang="en-US" sz="2000" b="1">
                <a:solidFill>
                  <a:srgbClr val="00CCFF"/>
                </a:solidFill>
                <a:latin typeface="Courier New" charset="0"/>
              </a:rPr>
              <a:t>TISPGLVIVSENL</a:t>
            </a:r>
            <a:r>
              <a:rPr lang="en-US" sz="2000">
                <a:solidFill>
                  <a:srgbClr val="00CCFF"/>
                </a:solidFill>
              </a:rPr>
              <a:t>...</a:t>
            </a:r>
          </a:p>
        </p:txBody>
      </p:sp>
      <p:sp>
        <p:nvSpPr>
          <p:cNvPr id="60419" name="Text Box 3"/>
          <p:cNvSpPr txBox="1">
            <a:spLocks noChangeArrowheads="1"/>
          </p:cNvSpPr>
          <p:nvPr/>
        </p:nvSpPr>
        <p:spPr bwMode="auto">
          <a:xfrm>
            <a:off x="457200" y="133350"/>
            <a:ext cx="8229600" cy="1077913"/>
          </a:xfrm>
          <a:prstGeom prst="rect">
            <a:avLst/>
          </a:prstGeom>
          <a:noFill/>
          <a:ln w="25400">
            <a:noFill/>
            <a:miter lim="800000"/>
            <a:headEnd/>
            <a:tailEnd type="none" w="lg" len="lg"/>
          </a:ln>
        </p:spPr>
        <p:txBody>
          <a:bodyPr anchor="ctr">
            <a:prstTxWarp prst="textNoShape">
              <a:avLst/>
            </a:prstTxWarp>
            <a:spAutoFit/>
          </a:bodyPr>
          <a:lstStyle/>
          <a:p>
            <a:pPr algn="ctr"/>
            <a:r>
              <a:rPr lang="en-US" sz="3200"/>
              <a:t>Using Current Sequences to Develop the </a:t>
            </a:r>
            <a:r>
              <a:rPr lang="en-US" sz="3200" i="1"/>
              <a:t>Evolutionary Model </a:t>
            </a:r>
            <a:endParaRPr lang="en-US" sz="3200"/>
          </a:p>
        </p:txBody>
      </p:sp>
      <p:grpSp>
        <p:nvGrpSpPr>
          <p:cNvPr id="2" name="Group 4"/>
          <p:cNvGrpSpPr>
            <a:grpSpLocks/>
          </p:cNvGrpSpPr>
          <p:nvPr/>
        </p:nvGrpSpPr>
        <p:grpSpPr bwMode="auto">
          <a:xfrm>
            <a:off x="685800" y="1828800"/>
            <a:ext cx="3984625" cy="3470275"/>
            <a:chOff x="432" y="1152"/>
            <a:chExt cx="2510" cy="2186"/>
          </a:xfrm>
        </p:grpSpPr>
        <p:sp>
          <p:nvSpPr>
            <p:cNvPr id="60466" name="Oval 5"/>
            <p:cNvSpPr>
              <a:spLocks noChangeArrowheads="1"/>
            </p:cNvSpPr>
            <p:nvPr/>
          </p:nvSpPr>
          <p:spPr bwMode="auto">
            <a:xfrm>
              <a:off x="1392" y="115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67" name="Oval 6"/>
            <p:cNvSpPr>
              <a:spLocks noChangeArrowheads="1"/>
            </p:cNvSpPr>
            <p:nvPr/>
          </p:nvSpPr>
          <p:spPr bwMode="auto">
            <a:xfrm>
              <a:off x="1824" y="187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68" name="Oval 7"/>
            <p:cNvSpPr>
              <a:spLocks noChangeArrowheads="1"/>
            </p:cNvSpPr>
            <p:nvPr/>
          </p:nvSpPr>
          <p:spPr bwMode="auto">
            <a:xfrm>
              <a:off x="960" y="187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69" name="Oval 8"/>
            <p:cNvSpPr>
              <a:spLocks noChangeArrowheads="1"/>
            </p:cNvSpPr>
            <p:nvPr/>
          </p:nvSpPr>
          <p:spPr bwMode="auto">
            <a:xfrm>
              <a:off x="2256"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70" name="Oval 9"/>
            <p:cNvSpPr>
              <a:spLocks noChangeArrowheads="1"/>
            </p:cNvSpPr>
            <p:nvPr/>
          </p:nvSpPr>
          <p:spPr bwMode="auto">
            <a:xfrm>
              <a:off x="1680"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71" name="Oval 10"/>
            <p:cNvSpPr>
              <a:spLocks noChangeArrowheads="1"/>
            </p:cNvSpPr>
            <p:nvPr/>
          </p:nvSpPr>
          <p:spPr bwMode="auto">
            <a:xfrm>
              <a:off x="1104"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72" name="Oval 11"/>
            <p:cNvSpPr>
              <a:spLocks noChangeArrowheads="1"/>
            </p:cNvSpPr>
            <p:nvPr/>
          </p:nvSpPr>
          <p:spPr bwMode="auto">
            <a:xfrm>
              <a:off x="528"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73" name="Line 12"/>
            <p:cNvSpPr>
              <a:spLocks noChangeShapeType="1"/>
            </p:cNvSpPr>
            <p:nvPr/>
          </p:nvSpPr>
          <p:spPr bwMode="auto">
            <a:xfrm>
              <a:off x="1680" y="1488"/>
              <a:ext cx="240"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0474" name="Line 13"/>
            <p:cNvSpPr>
              <a:spLocks noChangeShapeType="1"/>
            </p:cNvSpPr>
            <p:nvPr/>
          </p:nvSpPr>
          <p:spPr bwMode="auto">
            <a:xfrm flipH="1">
              <a:off x="1920" y="2256"/>
              <a:ext cx="48" cy="336"/>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0475" name="Line 14"/>
            <p:cNvSpPr>
              <a:spLocks noChangeShapeType="1"/>
            </p:cNvSpPr>
            <p:nvPr/>
          </p:nvSpPr>
          <p:spPr bwMode="auto">
            <a:xfrm>
              <a:off x="2160" y="2208"/>
              <a:ext cx="192"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grpSp>
          <p:nvGrpSpPr>
            <p:cNvPr id="60476" name="Group 15"/>
            <p:cNvGrpSpPr>
              <a:grpSpLocks/>
            </p:cNvGrpSpPr>
            <p:nvPr/>
          </p:nvGrpSpPr>
          <p:grpSpPr bwMode="auto">
            <a:xfrm flipH="1">
              <a:off x="816" y="1488"/>
              <a:ext cx="672" cy="1104"/>
              <a:chOff x="1632" y="2496"/>
              <a:chExt cx="672" cy="1104"/>
            </a:xfrm>
          </p:grpSpPr>
          <p:sp>
            <p:nvSpPr>
              <p:cNvPr id="60491" name="Line 16"/>
              <p:cNvSpPr>
                <a:spLocks noChangeShapeType="1"/>
              </p:cNvSpPr>
              <p:nvPr/>
            </p:nvSpPr>
            <p:spPr bwMode="auto">
              <a:xfrm>
                <a:off x="1632" y="2496"/>
                <a:ext cx="240"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0492" name="Line 17"/>
              <p:cNvSpPr>
                <a:spLocks noChangeShapeType="1"/>
              </p:cNvSpPr>
              <p:nvPr/>
            </p:nvSpPr>
            <p:spPr bwMode="auto">
              <a:xfrm flipH="1">
                <a:off x="1872" y="3264"/>
                <a:ext cx="48" cy="336"/>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0493" name="Line 18"/>
              <p:cNvSpPr>
                <a:spLocks noChangeShapeType="1"/>
              </p:cNvSpPr>
              <p:nvPr/>
            </p:nvSpPr>
            <p:spPr bwMode="auto">
              <a:xfrm>
                <a:off x="2112" y="3216"/>
                <a:ext cx="192"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grpSp>
        <p:sp>
          <p:nvSpPr>
            <p:cNvPr id="60477" name="Text Box 19"/>
            <p:cNvSpPr txBox="1">
              <a:spLocks noChangeArrowheads="1"/>
            </p:cNvSpPr>
            <p:nvPr/>
          </p:nvSpPr>
          <p:spPr bwMode="auto">
            <a:xfrm>
              <a:off x="1440" y="115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0478" name="Text Box 20"/>
            <p:cNvSpPr txBox="1">
              <a:spLocks noChangeArrowheads="1"/>
            </p:cNvSpPr>
            <p:nvPr/>
          </p:nvSpPr>
          <p:spPr bwMode="auto">
            <a:xfrm>
              <a:off x="1872" y="187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0479" name="Text Box 21"/>
            <p:cNvSpPr txBox="1">
              <a:spLocks noChangeArrowheads="1"/>
            </p:cNvSpPr>
            <p:nvPr/>
          </p:nvSpPr>
          <p:spPr bwMode="auto">
            <a:xfrm>
              <a:off x="1008" y="187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L</a:t>
              </a:r>
              <a:endParaRPr lang="en-US" sz="3200">
                <a:solidFill>
                  <a:schemeClr val="tx2"/>
                </a:solidFill>
              </a:endParaRPr>
            </a:p>
          </p:txBody>
        </p:sp>
        <p:sp>
          <p:nvSpPr>
            <p:cNvPr id="60480" name="Text Box 22"/>
            <p:cNvSpPr txBox="1">
              <a:spLocks noChangeArrowheads="1"/>
            </p:cNvSpPr>
            <p:nvPr/>
          </p:nvSpPr>
          <p:spPr bwMode="auto">
            <a:xfrm>
              <a:off x="576"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0481" name="Text Box 23"/>
            <p:cNvSpPr txBox="1">
              <a:spLocks noChangeArrowheads="1"/>
            </p:cNvSpPr>
            <p:nvPr/>
          </p:nvSpPr>
          <p:spPr bwMode="auto">
            <a:xfrm>
              <a:off x="1152"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L</a:t>
              </a:r>
              <a:endParaRPr lang="en-US" sz="3200">
                <a:solidFill>
                  <a:schemeClr val="tx2"/>
                </a:solidFill>
              </a:endParaRPr>
            </a:p>
          </p:txBody>
        </p:sp>
        <p:sp>
          <p:nvSpPr>
            <p:cNvPr id="60482" name="Text Box 24"/>
            <p:cNvSpPr txBox="1">
              <a:spLocks noChangeArrowheads="1"/>
            </p:cNvSpPr>
            <p:nvPr/>
          </p:nvSpPr>
          <p:spPr bwMode="auto">
            <a:xfrm>
              <a:off x="2304"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0483" name="Text Box 25"/>
            <p:cNvSpPr txBox="1">
              <a:spLocks noChangeArrowheads="1"/>
            </p:cNvSpPr>
            <p:nvPr/>
          </p:nvSpPr>
          <p:spPr bwMode="auto">
            <a:xfrm>
              <a:off x="1728"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0484" name="Text Box 26"/>
            <p:cNvSpPr txBox="1">
              <a:spLocks noChangeArrowheads="1"/>
            </p:cNvSpPr>
            <p:nvPr/>
          </p:nvSpPr>
          <p:spPr bwMode="auto">
            <a:xfrm>
              <a:off x="432" y="3057"/>
              <a:ext cx="590"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Mouse</a:t>
              </a:r>
            </a:p>
          </p:txBody>
        </p:sp>
        <p:sp>
          <p:nvSpPr>
            <p:cNvPr id="60485" name="Text Box 27"/>
            <p:cNvSpPr txBox="1">
              <a:spLocks noChangeArrowheads="1"/>
            </p:cNvSpPr>
            <p:nvPr/>
          </p:nvSpPr>
          <p:spPr bwMode="auto">
            <a:xfrm>
              <a:off x="1104" y="3057"/>
              <a:ext cx="374"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Rat</a:t>
              </a:r>
            </a:p>
          </p:txBody>
        </p:sp>
        <p:sp>
          <p:nvSpPr>
            <p:cNvPr id="60486" name="Text Box 28"/>
            <p:cNvSpPr txBox="1">
              <a:spLocks noChangeArrowheads="1"/>
            </p:cNvSpPr>
            <p:nvPr/>
          </p:nvSpPr>
          <p:spPr bwMode="auto">
            <a:xfrm>
              <a:off x="1536" y="3057"/>
              <a:ext cx="646"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Baboon</a:t>
              </a:r>
            </a:p>
          </p:txBody>
        </p:sp>
        <p:sp>
          <p:nvSpPr>
            <p:cNvPr id="60487" name="Text Box 29"/>
            <p:cNvSpPr txBox="1">
              <a:spLocks noChangeArrowheads="1"/>
            </p:cNvSpPr>
            <p:nvPr/>
          </p:nvSpPr>
          <p:spPr bwMode="auto">
            <a:xfrm>
              <a:off x="2160" y="3057"/>
              <a:ext cx="560"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Chimp</a:t>
              </a:r>
            </a:p>
          </p:txBody>
        </p:sp>
        <p:sp>
          <p:nvSpPr>
            <p:cNvPr id="60488" name="Text Box 30"/>
            <p:cNvSpPr txBox="1">
              <a:spLocks noChangeArrowheads="1"/>
            </p:cNvSpPr>
            <p:nvPr/>
          </p:nvSpPr>
          <p:spPr bwMode="auto">
            <a:xfrm>
              <a:off x="2208" y="1953"/>
              <a:ext cx="734"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Chaboon</a:t>
              </a:r>
            </a:p>
          </p:txBody>
        </p:sp>
        <p:sp>
          <p:nvSpPr>
            <p:cNvPr id="60489" name="Text Box 31"/>
            <p:cNvSpPr txBox="1">
              <a:spLocks noChangeArrowheads="1"/>
            </p:cNvSpPr>
            <p:nvPr/>
          </p:nvSpPr>
          <p:spPr bwMode="auto">
            <a:xfrm>
              <a:off x="432" y="1905"/>
              <a:ext cx="549"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Rouse</a:t>
              </a:r>
            </a:p>
          </p:txBody>
        </p:sp>
        <p:sp>
          <p:nvSpPr>
            <p:cNvPr id="60490" name="Text Box 32"/>
            <p:cNvSpPr txBox="1">
              <a:spLocks noChangeArrowheads="1"/>
            </p:cNvSpPr>
            <p:nvPr/>
          </p:nvSpPr>
          <p:spPr bwMode="auto">
            <a:xfrm>
              <a:off x="1776" y="1185"/>
              <a:ext cx="645"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Raboon</a:t>
              </a:r>
            </a:p>
          </p:txBody>
        </p:sp>
      </p:grpSp>
      <p:grpSp>
        <p:nvGrpSpPr>
          <p:cNvPr id="4" name="Group 33"/>
          <p:cNvGrpSpPr>
            <a:grpSpLocks/>
          </p:cNvGrpSpPr>
          <p:nvPr/>
        </p:nvGrpSpPr>
        <p:grpSpPr bwMode="auto">
          <a:xfrm>
            <a:off x="4876800" y="5113338"/>
            <a:ext cx="3967163" cy="1082675"/>
            <a:chOff x="3024" y="2501"/>
            <a:chExt cx="2499" cy="682"/>
          </a:xfrm>
        </p:grpSpPr>
        <p:sp>
          <p:nvSpPr>
            <p:cNvPr id="60463" name="Text Box 34"/>
            <p:cNvSpPr txBox="1">
              <a:spLocks noChangeArrowheads="1"/>
            </p:cNvSpPr>
            <p:nvPr/>
          </p:nvSpPr>
          <p:spPr bwMode="auto">
            <a:xfrm>
              <a:off x="3024" y="2501"/>
              <a:ext cx="2499" cy="682"/>
            </a:xfrm>
            <a:prstGeom prst="rect">
              <a:avLst/>
            </a:prstGeom>
            <a:noFill/>
            <a:ln w="25400">
              <a:noFill/>
              <a:miter lim="800000"/>
              <a:headEnd/>
              <a:tailEnd type="none" w="lg" len="lg"/>
            </a:ln>
          </p:spPr>
          <p:txBody>
            <a:bodyPr anchor="ctr">
              <a:prstTxWarp prst="textNoShape">
                <a:avLst/>
              </a:prstTxWarp>
              <a:spAutoFit/>
            </a:bodyPr>
            <a:lstStyle/>
            <a:p>
              <a:r>
                <a:rPr lang="en-US" sz="2800"/>
                <a:t>One</a:t>
              </a:r>
              <a:r>
                <a:rPr lang="en-US" sz="2800">
                  <a:solidFill>
                    <a:srgbClr val="FF0000"/>
                  </a:solidFill>
                </a:rPr>
                <a:t> </a:t>
              </a:r>
              <a:r>
                <a:rPr lang="en-US" sz="2800" b="1">
                  <a:solidFill>
                    <a:srgbClr val="FF0000"/>
                  </a:solidFill>
                  <a:latin typeface="Courier New" charset="0"/>
                </a:rPr>
                <a:t>I</a:t>
              </a:r>
              <a:r>
                <a:rPr lang="en-US" sz="2800">
                  <a:solidFill>
                    <a:srgbClr val="FF0000"/>
                  </a:solidFill>
                </a:rPr>
                <a:t>      </a:t>
              </a:r>
              <a:r>
                <a:rPr lang="en-US" sz="2800" b="1">
                  <a:solidFill>
                    <a:srgbClr val="FF0000"/>
                  </a:solidFill>
                  <a:latin typeface="Courier New" charset="0"/>
                </a:rPr>
                <a:t>L</a:t>
              </a:r>
              <a:r>
                <a:rPr lang="en-US" sz="2800">
                  <a:solidFill>
                    <a:srgbClr val="FF0000"/>
                  </a:solidFill>
                </a:rPr>
                <a:t> </a:t>
              </a:r>
              <a:r>
                <a:rPr lang="en-US" sz="2800"/>
                <a:t>transition</a:t>
              </a:r>
              <a:endParaRPr lang="en-US" sz="2800">
                <a:solidFill>
                  <a:srgbClr val="FF0000"/>
                </a:solidFill>
              </a:endParaRPr>
            </a:p>
            <a:p>
              <a:r>
                <a:rPr lang="en-US" sz="2800"/>
                <a:t>One</a:t>
              </a:r>
              <a:r>
                <a:rPr lang="en-US" sz="2800">
                  <a:solidFill>
                    <a:srgbClr val="FF0000"/>
                  </a:solidFill>
                </a:rPr>
                <a:t> </a:t>
              </a:r>
              <a:r>
                <a:rPr lang="en-US" sz="2800" b="1">
                  <a:solidFill>
                    <a:srgbClr val="FF0000"/>
                  </a:solidFill>
                  <a:latin typeface="Courier New" charset="0"/>
                </a:rPr>
                <a:t>L</a:t>
              </a:r>
              <a:r>
                <a:rPr lang="en-US" sz="2800">
                  <a:solidFill>
                    <a:srgbClr val="FF0000"/>
                  </a:solidFill>
                </a:rPr>
                <a:t>      </a:t>
              </a:r>
              <a:r>
                <a:rPr lang="en-US" sz="2800" b="1">
                  <a:solidFill>
                    <a:srgbClr val="FF0000"/>
                  </a:solidFill>
                  <a:latin typeface="Courier New" charset="0"/>
                </a:rPr>
                <a:t>I</a:t>
              </a:r>
              <a:r>
                <a:rPr lang="en-US" sz="2800">
                  <a:solidFill>
                    <a:srgbClr val="FF0000"/>
                  </a:solidFill>
                </a:rPr>
                <a:t> </a:t>
              </a:r>
              <a:r>
                <a:rPr lang="en-US" sz="2800"/>
                <a:t>transition</a:t>
              </a:r>
              <a:endParaRPr lang="en-US" sz="2800">
                <a:solidFill>
                  <a:srgbClr val="FF0000"/>
                </a:solidFill>
              </a:endParaRPr>
            </a:p>
          </p:txBody>
        </p:sp>
        <p:sp>
          <p:nvSpPr>
            <p:cNvPr id="60464" name="Line 35"/>
            <p:cNvSpPr>
              <a:spLocks noChangeShapeType="1"/>
            </p:cNvSpPr>
            <p:nvPr/>
          </p:nvSpPr>
          <p:spPr bwMode="auto">
            <a:xfrm>
              <a:off x="3744" y="2688"/>
              <a:ext cx="288" cy="0"/>
            </a:xfrm>
            <a:prstGeom prst="line">
              <a:avLst/>
            </a:pr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60465" name="Line 36"/>
            <p:cNvSpPr>
              <a:spLocks noChangeShapeType="1"/>
            </p:cNvSpPr>
            <p:nvPr/>
          </p:nvSpPr>
          <p:spPr bwMode="auto">
            <a:xfrm>
              <a:off x="3744" y="2976"/>
              <a:ext cx="288" cy="0"/>
            </a:xfrm>
            <a:prstGeom prst="line">
              <a:avLst/>
            </a:prstGeom>
            <a:noFill/>
            <a:ln w="25400">
              <a:solidFill>
                <a:srgbClr val="FF0000"/>
              </a:solidFill>
              <a:round/>
              <a:headEnd/>
              <a:tailEnd type="triangle" w="lg" len="lg"/>
            </a:ln>
          </p:spPr>
          <p:txBody>
            <a:bodyPr wrap="none" anchor="ctr">
              <a:prstTxWarp prst="textNoShape">
                <a:avLst/>
              </a:prstTxWarp>
            </a:bodyPr>
            <a:lstStyle/>
            <a:p>
              <a:endParaRPr lang="en-US"/>
            </a:p>
          </p:txBody>
        </p:sp>
      </p:grpSp>
      <p:grpSp>
        <p:nvGrpSpPr>
          <p:cNvPr id="5" name="Group 37"/>
          <p:cNvGrpSpPr>
            <a:grpSpLocks/>
          </p:cNvGrpSpPr>
          <p:nvPr/>
        </p:nvGrpSpPr>
        <p:grpSpPr bwMode="auto">
          <a:xfrm>
            <a:off x="4648200" y="1654175"/>
            <a:ext cx="3819525" cy="2405063"/>
            <a:chOff x="2928" y="1042"/>
            <a:chExt cx="2406" cy="1515"/>
          </a:xfrm>
        </p:grpSpPr>
        <p:sp>
          <p:nvSpPr>
            <p:cNvPr id="60459" name="Text Box 38"/>
            <p:cNvSpPr txBox="1">
              <a:spLocks noChangeArrowheads="1"/>
            </p:cNvSpPr>
            <p:nvPr/>
          </p:nvSpPr>
          <p:spPr bwMode="auto">
            <a:xfrm>
              <a:off x="2928" y="1042"/>
              <a:ext cx="2347" cy="950"/>
            </a:xfrm>
            <a:prstGeom prst="rect">
              <a:avLst/>
            </a:prstGeom>
            <a:noFill/>
            <a:ln w="25400">
              <a:noFill/>
              <a:miter lim="800000"/>
              <a:headEnd/>
              <a:tailEnd type="none" w="lg" len="lg"/>
            </a:ln>
          </p:spPr>
          <p:txBody>
            <a:bodyPr wrap="none" anchor="ctr">
              <a:prstTxWarp prst="textNoShape">
                <a:avLst/>
              </a:prstTxWarp>
              <a:spAutoFit/>
            </a:bodyPr>
            <a:lstStyle/>
            <a:p>
              <a:pPr>
                <a:tabLst>
                  <a:tab pos="1198563" algn="l"/>
                </a:tabLst>
              </a:pPr>
              <a:r>
                <a:rPr lang="en-US" sz="2000">
                  <a:solidFill>
                    <a:srgbClr val="00CCFF"/>
                  </a:solidFill>
                </a:rPr>
                <a:t>Mouse:	…</a:t>
              </a:r>
              <a:r>
                <a:rPr lang="en-US" sz="2000" b="1">
                  <a:solidFill>
                    <a:srgbClr val="00CCFF"/>
                  </a:solidFill>
                  <a:latin typeface="Courier New" charset="0"/>
                </a:rPr>
                <a:t>TLSPGLK</a:t>
              </a:r>
              <a:r>
                <a:rPr lang="en-US" sz="2000" b="1">
                  <a:solidFill>
                    <a:schemeClr val="tx2"/>
                  </a:solidFill>
                  <a:latin typeface="Courier New" charset="0"/>
                </a:rPr>
                <a:t>I</a:t>
              </a:r>
              <a:r>
                <a:rPr lang="en-US" sz="2000" b="1">
                  <a:solidFill>
                    <a:srgbClr val="00CCFF"/>
                  </a:solidFill>
                  <a:latin typeface="Courier New" charset="0"/>
                </a:rPr>
                <a:t>VSNPL</a:t>
              </a:r>
              <a:r>
                <a:rPr lang="en-US" sz="2000">
                  <a:solidFill>
                    <a:srgbClr val="00CCFF"/>
                  </a:solidFill>
                </a:rPr>
                <a:t>…</a:t>
              </a:r>
            </a:p>
            <a:p>
              <a:pPr>
                <a:tabLst>
                  <a:tab pos="1198563" algn="l"/>
                </a:tabLst>
              </a:pPr>
              <a:r>
                <a:rPr lang="en-US" sz="2000">
                  <a:solidFill>
                    <a:srgbClr val="00CCFF"/>
                  </a:solidFill>
                </a:rPr>
                <a:t>Rat:	…</a:t>
              </a:r>
              <a:r>
                <a:rPr lang="en-US" sz="2000" b="1">
                  <a:solidFill>
                    <a:srgbClr val="00CCFF"/>
                  </a:solidFill>
                  <a:latin typeface="Courier New" charset="0"/>
                </a:rPr>
                <a:t>TLTPGLK</a:t>
              </a:r>
              <a:r>
                <a:rPr lang="en-US" sz="2000" b="1">
                  <a:solidFill>
                    <a:schemeClr val="tx2"/>
                  </a:solidFill>
                  <a:latin typeface="Courier New" charset="0"/>
                </a:rPr>
                <a:t>L</a:t>
              </a:r>
              <a:r>
                <a:rPr lang="en-US" sz="2000" b="1">
                  <a:solidFill>
                    <a:srgbClr val="00CCFF"/>
                  </a:solidFill>
                  <a:latin typeface="Courier New" charset="0"/>
                </a:rPr>
                <a:t>VSDTL</a:t>
              </a:r>
              <a:r>
                <a:rPr lang="en-US" sz="2000">
                  <a:solidFill>
                    <a:srgbClr val="00CCFF"/>
                  </a:solidFill>
                </a:rPr>
                <a:t>…</a:t>
              </a:r>
            </a:p>
            <a:p>
              <a:pPr>
                <a:tabLst>
                  <a:tab pos="1198563" algn="l"/>
                </a:tabLst>
              </a:pPr>
              <a:r>
                <a:rPr lang="en-US" sz="2000">
                  <a:solidFill>
                    <a:srgbClr val="00CCFF"/>
                  </a:solidFill>
                </a:rPr>
                <a:t>Baboon:	…</a:t>
              </a:r>
              <a:r>
                <a:rPr lang="en-US" sz="2000" b="1">
                  <a:solidFill>
                    <a:srgbClr val="00CCFF"/>
                  </a:solidFill>
                  <a:latin typeface="Courier New" charset="0"/>
                </a:rPr>
                <a:t>TVSPGLR</a:t>
              </a:r>
              <a:r>
                <a:rPr lang="en-US" sz="2000" b="1">
                  <a:solidFill>
                    <a:schemeClr val="tx2"/>
                  </a:solidFill>
                  <a:latin typeface="Courier New" charset="0"/>
                </a:rPr>
                <a:t>I</a:t>
              </a:r>
              <a:r>
                <a:rPr lang="en-US" sz="2000" b="1">
                  <a:solidFill>
                    <a:srgbClr val="00CCFF"/>
                  </a:solidFill>
                  <a:latin typeface="Courier New" charset="0"/>
                </a:rPr>
                <a:t>VSDGV</a:t>
              </a:r>
              <a:r>
                <a:rPr lang="en-US" sz="2000">
                  <a:solidFill>
                    <a:srgbClr val="00CCFF"/>
                  </a:solidFill>
                </a:rPr>
                <a:t>…</a:t>
              </a:r>
            </a:p>
            <a:p>
              <a:pPr>
                <a:tabLst>
                  <a:tab pos="1198563" algn="l"/>
                </a:tabLst>
              </a:pPr>
              <a:r>
                <a:rPr lang="en-US" sz="2000">
                  <a:solidFill>
                    <a:srgbClr val="00CCFF"/>
                  </a:solidFill>
                </a:rPr>
                <a:t>Chimp:	…</a:t>
              </a:r>
              <a:r>
                <a:rPr lang="en-US" sz="2000" b="1">
                  <a:solidFill>
                    <a:srgbClr val="00CCFF"/>
                  </a:solidFill>
                  <a:latin typeface="Courier New" charset="0"/>
                </a:rPr>
                <a:t>TISPGLV</a:t>
              </a:r>
              <a:r>
                <a:rPr lang="en-US" sz="2000" b="1">
                  <a:solidFill>
                    <a:schemeClr val="tx2"/>
                  </a:solidFill>
                  <a:latin typeface="Courier New" charset="0"/>
                </a:rPr>
                <a:t>I</a:t>
              </a:r>
              <a:r>
                <a:rPr lang="en-US" sz="2000" b="1">
                  <a:solidFill>
                    <a:srgbClr val="00CCFF"/>
                  </a:solidFill>
                  <a:latin typeface="Courier New" charset="0"/>
                </a:rPr>
                <a:t>VSENL</a:t>
              </a:r>
              <a:r>
                <a:rPr lang="en-US" sz="2000">
                  <a:solidFill>
                    <a:srgbClr val="00CCFF"/>
                  </a:solidFill>
                </a:rPr>
                <a:t>...</a:t>
              </a:r>
            </a:p>
          </p:txBody>
        </p:sp>
        <p:grpSp>
          <p:nvGrpSpPr>
            <p:cNvPr id="60460" name="Group 39"/>
            <p:cNvGrpSpPr>
              <a:grpSpLocks/>
            </p:cNvGrpSpPr>
            <p:nvPr/>
          </p:nvGrpSpPr>
          <p:grpSpPr bwMode="auto">
            <a:xfrm>
              <a:off x="3840" y="1920"/>
              <a:ext cx="1494" cy="637"/>
              <a:chOff x="3840" y="1920"/>
              <a:chExt cx="1494" cy="637"/>
            </a:xfrm>
          </p:grpSpPr>
          <p:sp>
            <p:nvSpPr>
              <p:cNvPr id="60461" name="Line 40"/>
              <p:cNvSpPr>
                <a:spLocks noChangeShapeType="1"/>
              </p:cNvSpPr>
              <p:nvPr/>
            </p:nvSpPr>
            <p:spPr bwMode="auto">
              <a:xfrm flipV="1">
                <a:off x="4560" y="1920"/>
                <a:ext cx="0" cy="288"/>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0462" name="Text Box 41"/>
              <p:cNvSpPr txBox="1">
                <a:spLocks noChangeArrowheads="1"/>
              </p:cNvSpPr>
              <p:nvPr/>
            </p:nvSpPr>
            <p:spPr bwMode="auto">
              <a:xfrm>
                <a:off x="3840" y="2187"/>
                <a:ext cx="1494" cy="370"/>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800"/>
                  <a:t>Each location</a:t>
                </a:r>
              </a:p>
            </p:txBody>
          </p:sp>
        </p:grpSp>
      </p:grpSp>
      <p:grpSp>
        <p:nvGrpSpPr>
          <p:cNvPr id="7" name="Group 42"/>
          <p:cNvGrpSpPr>
            <a:grpSpLocks/>
          </p:cNvGrpSpPr>
          <p:nvPr/>
        </p:nvGrpSpPr>
        <p:grpSpPr bwMode="auto">
          <a:xfrm>
            <a:off x="685800" y="1828800"/>
            <a:ext cx="3984625" cy="3470275"/>
            <a:chOff x="528" y="2592"/>
            <a:chExt cx="2510" cy="2186"/>
          </a:xfrm>
        </p:grpSpPr>
        <p:sp>
          <p:nvSpPr>
            <p:cNvPr id="60427" name="Oval 43"/>
            <p:cNvSpPr>
              <a:spLocks noChangeArrowheads="1"/>
            </p:cNvSpPr>
            <p:nvPr/>
          </p:nvSpPr>
          <p:spPr bwMode="auto">
            <a:xfrm>
              <a:off x="1104" y="3360"/>
              <a:ext cx="288" cy="288"/>
            </a:xfrm>
            <a:prstGeom prst="ellipse">
              <a:avLst/>
            </a:prstGeom>
            <a:solidFill>
              <a:schemeClr val="bg1"/>
            </a:solidFill>
            <a:ln w="3175">
              <a:noFill/>
              <a:round/>
              <a:headEnd/>
              <a:tailEnd type="none" w="lg" len="lg"/>
            </a:ln>
          </p:spPr>
          <p:txBody>
            <a:bodyPr wrap="none" anchor="ctr">
              <a:prstTxWarp prst="textNoShape">
                <a:avLst/>
              </a:prstTxWarp>
            </a:bodyPr>
            <a:lstStyle/>
            <a:p>
              <a:endParaRPr lang="en-US"/>
            </a:p>
          </p:txBody>
        </p:sp>
        <p:sp>
          <p:nvSpPr>
            <p:cNvPr id="60428" name="Oval 44"/>
            <p:cNvSpPr>
              <a:spLocks noChangeArrowheads="1"/>
            </p:cNvSpPr>
            <p:nvPr/>
          </p:nvSpPr>
          <p:spPr bwMode="auto">
            <a:xfrm>
              <a:off x="1536" y="2640"/>
              <a:ext cx="288" cy="288"/>
            </a:xfrm>
            <a:prstGeom prst="ellipse">
              <a:avLst/>
            </a:prstGeom>
            <a:solidFill>
              <a:schemeClr val="bg1"/>
            </a:solidFill>
            <a:ln w="3175">
              <a:noFill/>
              <a:round/>
              <a:headEnd/>
              <a:tailEnd type="none" w="lg" len="lg"/>
            </a:ln>
          </p:spPr>
          <p:txBody>
            <a:bodyPr wrap="none" anchor="ctr">
              <a:prstTxWarp prst="textNoShape">
                <a:avLst/>
              </a:prstTxWarp>
            </a:bodyPr>
            <a:lstStyle/>
            <a:p>
              <a:endParaRPr lang="en-US"/>
            </a:p>
          </p:txBody>
        </p:sp>
        <p:sp>
          <p:nvSpPr>
            <p:cNvPr id="60429" name="Oval 45"/>
            <p:cNvSpPr>
              <a:spLocks noChangeArrowheads="1"/>
            </p:cNvSpPr>
            <p:nvPr/>
          </p:nvSpPr>
          <p:spPr bwMode="auto">
            <a:xfrm>
              <a:off x="1968" y="3360"/>
              <a:ext cx="288" cy="288"/>
            </a:xfrm>
            <a:prstGeom prst="ellipse">
              <a:avLst/>
            </a:prstGeom>
            <a:solidFill>
              <a:schemeClr val="bg1"/>
            </a:solidFill>
            <a:ln w="3175">
              <a:noFill/>
              <a:round/>
              <a:headEnd/>
              <a:tailEnd type="none" w="lg" len="lg"/>
            </a:ln>
          </p:spPr>
          <p:txBody>
            <a:bodyPr wrap="none" anchor="ctr">
              <a:prstTxWarp prst="textNoShape">
                <a:avLst/>
              </a:prstTxWarp>
            </a:bodyPr>
            <a:lstStyle/>
            <a:p>
              <a:endParaRPr lang="en-US"/>
            </a:p>
          </p:txBody>
        </p:sp>
        <p:grpSp>
          <p:nvGrpSpPr>
            <p:cNvPr id="60430" name="Group 46"/>
            <p:cNvGrpSpPr>
              <a:grpSpLocks/>
            </p:cNvGrpSpPr>
            <p:nvPr/>
          </p:nvGrpSpPr>
          <p:grpSpPr bwMode="auto">
            <a:xfrm>
              <a:off x="528" y="2592"/>
              <a:ext cx="2510" cy="2186"/>
              <a:chOff x="432" y="1152"/>
              <a:chExt cx="2510" cy="2186"/>
            </a:xfrm>
          </p:grpSpPr>
          <p:sp>
            <p:nvSpPr>
              <p:cNvPr id="60431" name="Oval 47"/>
              <p:cNvSpPr>
                <a:spLocks noChangeArrowheads="1"/>
              </p:cNvSpPr>
              <p:nvPr/>
            </p:nvSpPr>
            <p:spPr bwMode="auto">
              <a:xfrm>
                <a:off x="1392" y="115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32" name="Oval 48"/>
              <p:cNvSpPr>
                <a:spLocks noChangeArrowheads="1"/>
              </p:cNvSpPr>
              <p:nvPr/>
            </p:nvSpPr>
            <p:spPr bwMode="auto">
              <a:xfrm>
                <a:off x="1824" y="187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33" name="Oval 49"/>
              <p:cNvSpPr>
                <a:spLocks noChangeArrowheads="1"/>
              </p:cNvSpPr>
              <p:nvPr/>
            </p:nvSpPr>
            <p:spPr bwMode="auto">
              <a:xfrm>
                <a:off x="960" y="187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34" name="Oval 50"/>
              <p:cNvSpPr>
                <a:spLocks noChangeArrowheads="1"/>
              </p:cNvSpPr>
              <p:nvPr/>
            </p:nvSpPr>
            <p:spPr bwMode="auto">
              <a:xfrm>
                <a:off x="2256"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35" name="Oval 51"/>
              <p:cNvSpPr>
                <a:spLocks noChangeArrowheads="1"/>
              </p:cNvSpPr>
              <p:nvPr/>
            </p:nvSpPr>
            <p:spPr bwMode="auto">
              <a:xfrm>
                <a:off x="1680"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36" name="Oval 52"/>
              <p:cNvSpPr>
                <a:spLocks noChangeArrowheads="1"/>
              </p:cNvSpPr>
              <p:nvPr/>
            </p:nvSpPr>
            <p:spPr bwMode="auto">
              <a:xfrm>
                <a:off x="1104"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37" name="Oval 53"/>
              <p:cNvSpPr>
                <a:spLocks noChangeArrowheads="1"/>
              </p:cNvSpPr>
              <p:nvPr/>
            </p:nvSpPr>
            <p:spPr bwMode="auto">
              <a:xfrm>
                <a:off x="528"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0438" name="Line 54"/>
              <p:cNvSpPr>
                <a:spLocks noChangeShapeType="1"/>
              </p:cNvSpPr>
              <p:nvPr/>
            </p:nvSpPr>
            <p:spPr bwMode="auto">
              <a:xfrm>
                <a:off x="1680" y="1488"/>
                <a:ext cx="240"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0439" name="Line 55"/>
              <p:cNvSpPr>
                <a:spLocks noChangeShapeType="1"/>
              </p:cNvSpPr>
              <p:nvPr/>
            </p:nvSpPr>
            <p:spPr bwMode="auto">
              <a:xfrm flipH="1">
                <a:off x="1920" y="2256"/>
                <a:ext cx="48" cy="336"/>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0440" name="Line 56"/>
              <p:cNvSpPr>
                <a:spLocks noChangeShapeType="1"/>
              </p:cNvSpPr>
              <p:nvPr/>
            </p:nvSpPr>
            <p:spPr bwMode="auto">
              <a:xfrm>
                <a:off x="2160" y="2208"/>
                <a:ext cx="192"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grpSp>
            <p:nvGrpSpPr>
              <p:cNvPr id="60441" name="Group 57"/>
              <p:cNvGrpSpPr>
                <a:grpSpLocks/>
              </p:cNvGrpSpPr>
              <p:nvPr/>
            </p:nvGrpSpPr>
            <p:grpSpPr bwMode="auto">
              <a:xfrm flipH="1">
                <a:off x="816" y="1488"/>
                <a:ext cx="672" cy="1104"/>
                <a:chOff x="1632" y="2496"/>
                <a:chExt cx="672" cy="1104"/>
              </a:xfrm>
            </p:grpSpPr>
            <p:sp>
              <p:nvSpPr>
                <p:cNvPr id="60456" name="Line 58"/>
                <p:cNvSpPr>
                  <a:spLocks noChangeShapeType="1"/>
                </p:cNvSpPr>
                <p:nvPr/>
              </p:nvSpPr>
              <p:spPr bwMode="auto">
                <a:xfrm>
                  <a:off x="1632" y="2496"/>
                  <a:ext cx="240"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0457" name="Line 59"/>
                <p:cNvSpPr>
                  <a:spLocks noChangeShapeType="1"/>
                </p:cNvSpPr>
                <p:nvPr/>
              </p:nvSpPr>
              <p:spPr bwMode="auto">
                <a:xfrm flipH="1">
                  <a:off x="1872" y="3264"/>
                  <a:ext cx="48" cy="336"/>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0458" name="Line 60"/>
                <p:cNvSpPr>
                  <a:spLocks noChangeShapeType="1"/>
                </p:cNvSpPr>
                <p:nvPr/>
              </p:nvSpPr>
              <p:spPr bwMode="auto">
                <a:xfrm>
                  <a:off x="2112" y="3216"/>
                  <a:ext cx="192"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grpSp>
          <p:sp>
            <p:nvSpPr>
              <p:cNvPr id="60442" name="Text Box 61"/>
              <p:cNvSpPr txBox="1">
                <a:spLocks noChangeArrowheads="1"/>
              </p:cNvSpPr>
              <p:nvPr/>
            </p:nvSpPr>
            <p:spPr bwMode="auto">
              <a:xfrm>
                <a:off x="1440" y="115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a:t>
                </a:r>
                <a:endParaRPr lang="en-US" sz="3200">
                  <a:solidFill>
                    <a:schemeClr val="tx2"/>
                  </a:solidFill>
                </a:endParaRPr>
              </a:p>
            </p:txBody>
          </p:sp>
          <p:sp>
            <p:nvSpPr>
              <p:cNvPr id="60443" name="Text Box 62"/>
              <p:cNvSpPr txBox="1">
                <a:spLocks noChangeArrowheads="1"/>
              </p:cNvSpPr>
              <p:nvPr/>
            </p:nvSpPr>
            <p:spPr bwMode="auto">
              <a:xfrm>
                <a:off x="1872" y="187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a:t>
                </a:r>
                <a:endParaRPr lang="en-US" sz="3200">
                  <a:solidFill>
                    <a:schemeClr val="tx2"/>
                  </a:solidFill>
                </a:endParaRPr>
              </a:p>
            </p:txBody>
          </p:sp>
          <p:sp>
            <p:nvSpPr>
              <p:cNvPr id="60444" name="Text Box 63"/>
              <p:cNvSpPr txBox="1">
                <a:spLocks noChangeArrowheads="1"/>
              </p:cNvSpPr>
              <p:nvPr/>
            </p:nvSpPr>
            <p:spPr bwMode="auto">
              <a:xfrm>
                <a:off x="1008" y="187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a:t>
                </a:r>
                <a:endParaRPr lang="en-US" sz="3200">
                  <a:solidFill>
                    <a:schemeClr val="tx2"/>
                  </a:solidFill>
                </a:endParaRPr>
              </a:p>
            </p:txBody>
          </p:sp>
          <p:sp>
            <p:nvSpPr>
              <p:cNvPr id="60445" name="Text Box 64"/>
              <p:cNvSpPr txBox="1">
                <a:spLocks noChangeArrowheads="1"/>
              </p:cNvSpPr>
              <p:nvPr/>
            </p:nvSpPr>
            <p:spPr bwMode="auto">
              <a:xfrm>
                <a:off x="576"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0446" name="Text Box 65"/>
              <p:cNvSpPr txBox="1">
                <a:spLocks noChangeArrowheads="1"/>
              </p:cNvSpPr>
              <p:nvPr/>
            </p:nvSpPr>
            <p:spPr bwMode="auto">
              <a:xfrm>
                <a:off x="1152"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L</a:t>
                </a:r>
                <a:endParaRPr lang="en-US" sz="3200">
                  <a:solidFill>
                    <a:schemeClr val="tx2"/>
                  </a:solidFill>
                </a:endParaRPr>
              </a:p>
            </p:txBody>
          </p:sp>
          <p:sp>
            <p:nvSpPr>
              <p:cNvPr id="60447" name="Text Box 66"/>
              <p:cNvSpPr txBox="1">
                <a:spLocks noChangeArrowheads="1"/>
              </p:cNvSpPr>
              <p:nvPr/>
            </p:nvSpPr>
            <p:spPr bwMode="auto">
              <a:xfrm>
                <a:off x="2304"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0448" name="Text Box 67"/>
              <p:cNvSpPr txBox="1">
                <a:spLocks noChangeArrowheads="1"/>
              </p:cNvSpPr>
              <p:nvPr/>
            </p:nvSpPr>
            <p:spPr bwMode="auto">
              <a:xfrm>
                <a:off x="1728"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0449" name="Text Box 68"/>
              <p:cNvSpPr txBox="1">
                <a:spLocks noChangeArrowheads="1"/>
              </p:cNvSpPr>
              <p:nvPr/>
            </p:nvSpPr>
            <p:spPr bwMode="auto">
              <a:xfrm>
                <a:off x="432" y="3057"/>
                <a:ext cx="590"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Mouse</a:t>
                </a:r>
              </a:p>
            </p:txBody>
          </p:sp>
          <p:sp>
            <p:nvSpPr>
              <p:cNvPr id="60450" name="Text Box 69"/>
              <p:cNvSpPr txBox="1">
                <a:spLocks noChangeArrowheads="1"/>
              </p:cNvSpPr>
              <p:nvPr/>
            </p:nvSpPr>
            <p:spPr bwMode="auto">
              <a:xfrm>
                <a:off x="1104" y="3057"/>
                <a:ext cx="374"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Rat</a:t>
                </a:r>
              </a:p>
            </p:txBody>
          </p:sp>
          <p:sp>
            <p:nvSpPr>
              <p:cNvPr id="60451" name="Text Box 70"/>
              <p:cNvSpPr txBox="1">
                <a:spLocks noChangeArrowheads="1"/>
              </p:cNvSpPr>
              <p:nvPr/>
            </p:nvSpPr>
            <p:spPr bwMode="auto">
              <a:xfrm>
                <a:off x="1536" y="3057"/>
                <a:ext cx="646"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Baboon</a:t>
                </a:r>
              </a:p>
            </p:txBody>
          </p:sp>
          <p:sp>
            <p:nvSpPr>
              <p:cNvPr id="60452" name="Text Box 71"/>
              <p:cNvSpPr txBox="1">
                <a:spLocks noChangeArrowheads="1"/>
              </p:cNvSpPr>
              <p:nvPr/>
            </p:nvSpPr>
            <p:spPr bwMode="auto">
              <a:xfrm>
                <a:off x="2160" y="3057"/>
                <a:ext cx="560"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Chimp</a:t>
                </a:r>
              </a:p>
            </p:txBody>
          </p:sp>
          <p:sp>
            <p:nvSpPr>
              <p:cNvPr id="60453" name="Text Box 72"/>
              <p:cNvSpPr txBox="1">
                <a:spLocks noChangeArrowheads="1"/>
              </p:cNvSpPr>
              <p:nvPr/>
            </p:nvSpPr>
            <p:spPr bwMode="auto">
              <a:xfrm>
                <a:off x="2208" y="1953"/>
                <a:ext cx="734"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Chaboon</a:t>
                </a:r>
              </a:p>
            </p:txBody>
          </p:sp>
          <p:sp>
            <p:nvSpPr>
              <p:cNvPr id="60454" name="Text Box 73"/>
              <p:cNvSpPr txBox="1">
                <a:spLocks noChangeArrowheads="1"/>
              </p:cNvSpPr>
              <p:nvPr/>
            </p:nvSpPr>
            <p:spPr bwMode="auto">
              <a:xfrm>
                <a:off x="432" y="1905"/>
                <a:ext cx="549"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Rouse</a:t>
                </a:r>
              </a:p>
            </p:txBody>
          </p:sp>
          <p:sp>
            <p:nvSpPr>
              <p:cNvPr id="60455" name="Text Box 74"/>
              <p:cNvSpPr txBox="1">
                <a:spLocks noChangeArrowheads="1"/>
              </p:cNvSpPr>
              <p:nvPr/>
            </p:nvSpPr>
            <p:spPr bwMode="auto">
              <a:xfrm>
                <a:off x="1776" y="1185"/>
                <a:ext cx="645"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Raboon</a:t>
                </a:r>
              </a:p>
            </p:txBody>
          </p:sp>
        </p:grpSp>
      </p:grpSp>
      <p:grpSp>
        <p:nvGrpSpPr>
          <p:cNvPr id="10" name="Group 75"/>
          <p:cNvGrpSpPr>
            <a:grpSpLocks/>
          </p:cNvGrpSpPr>
          <p:nvPr/>
        </p:nvGrpSpPr>
        <p:grpSpPr bwMode="auto">
          <a:xfrm>
            <a:off x="4419600" y="5105400"/>
            <a:ext cx="4495800" cy="1371600"/>
            <a:chOff x="2784" y="3216"/>
            <a:chExt cx="2832" cy="864"/>
          </a:xfrm>
        </p:grpSpPr>
        <p:sp useBgFill="1">
          <p:nvSpPr>
            <p:cNvPr id="60425" name="Rectangle 76"/>
            <p:cNvSpPr>
              <a:spLocks noChangeArrowheads="1"/>
            </p:cNvSpPr>
            <p:nvPr/>
          </p:nvSpPr>
          <p:spPr bwMode="auto">
            <a:xfrm>
              <a:off x="2784" y="3216"/>
              <a:ext cx="2832" cy="864"/>
            </a:xfrm>
            <a:prstGeom prst="rect">
              <a:avLst/>
            </a:prstGeom>
            <a:ln w="25400">
              <a:noFill/>
              <a:miter lim="800000"/>
              <a:headEnd/>
              <a:tailEnd type="none" w="lg" len="lg"/>
            </a:ln>
          </p:spPr>
          <p:txBody>
            <a:bodyPr wrap="none" anchor="ctr">
              <a:prstTxWarp prst="textNoShape">
                <a:avLst/>
              </a:prstTxWarp>
            </a:bodyPr>
            <a:lstStyle/>
            <a:p>
              <a:endParaRPr lang="en-US"/>
            </a:p>
          </p:txBody>
        </p:sp>
        <p:sp>
          <p:nvSpPr>
            <p:cNvPr id="60426" name="Text Box 77"/>
            <p:cNvSpPr txBox="1">
              <a:spLocks noChangeArrowheads="1"/>
            </p:cNvSpPr>
            <p:nvPr/>
          </p:nvSpPr>
          <p:spPr bwMode="auto">
            <a:xfrm>
              <a:off x="2786" y="3269"/>
              <a:ext cx="2625" cy="682"/>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800">
                  <a:solidFill>
                    <a:srgbClr val="00CCFF"/>
                  </a:solidFill>
                </a:rPr>
                <a:t>We need to find the</a:t>
              </a:r>
            </a:p>
            <a:p>
              <a:pPr algn="ctr"/>
              <a:r>
                <a:rPr lang="en-US" sz="2800">
                  <a:solidFill>
                    <a:srgbClr val="00CCFF"/>
                  </a:solidFill>
                </a:rPr>
                <a:t>best model for the data</a:t>
              </a:r>
              <a:endParaRPr lang="en-US" sz="2800">
                <a:solidFill>
                  <a:srgbClr val="FF0000"/>
                </a:solidFill>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wipe(up)">
                                      <p:cBhvr>
                                        <p:cTn id="7" dur="500"/>
                                        <p:tgtEl>
                                          <p:spTgt spid="2508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autoUpdateAnimBg="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13413" y="2514600"/>
            <a:ext cx="2855912" cy="3462338"/>
            <a:chOff x="3769" y="1824"/>
            <a:chExt cx="1799" cy="2181"/>
          </a:xfrm>
        </p:grpSpPr>
        <p:pic>
          <p:nvPicPr>
            <p:cNvPr id="61445" name="Picture 3" descr="C:\WINDOWS\Desktop\Bayesbw.jpeg"/>
            <p:cNvPicPr>
              <a:picLocks noChangeAspect="1" noChangeArrowheads="1"/>
            </p:cNvPicPr>
            <p:nvPr/>
          </p:nvPicPr>
          <p:blipFill>
            <a:blip r:embed="rId2"/>
            <a:srcRect/>
            <a:stretch>
              <a:fillRect/>
            </a:stretch>
          </p:blipFill>
          <p:spPr bwMode="auto">
            <a:xfrm>
              <a:off x="3984" y="1824"/>
              <a:ext cx="1394" cy="1496"/>
            </a:xfrm>
            <a:prstGeom prst="rect">
              <a:avLst/>
            </a:prstGeom>
            <a:noFill/>
            <a:ln w="9525">
              <a:noFill/>
              <a:miter lim="800000"/>
              <a:headEnd/>
              <a:tailEnd/>
            </a:ln>
          </p:spPr>
        </p:pic>
        <p:sp>
          <p:nvSpPr>
            <p:cNvPr id="61446" name="Text Box 4"/>
            <p:cNvSpPr txBox="1">
              <a:spLocks noChangeArrowheads="1"/>
            </p:cNvSpPr>
            <p:nvPr/>
          </p:nvSpPr>
          <p:spPr bwMode="auto">
            <a:xfrm>
              <a:off x="3769" y="3411"/>
              <a:ext cx="1799" cy="594"/>
            </a:xfrm>
            <a:prstGeom prst="rect">
              <a:avLst/>
            </a:prstGeom>
            <a:noFill/>
            <a:ln w="9525">
              <a:noFill/>
              <a:miter lim="800000"/>
              <a:headEnd/>
              <a:tailEnd/>
            </a:ln>
          </p:spPr>
          <p:txBody>
            <a:bodyPr wrap="none">
              <a:prstTxWarp prst="textNoShape">
                <a:avLst/>
              </a:prstTxWarp>
              <a:spAutoFit/>
            </a:bodyPr>
            <a:lstStyle/>
            <a:p>
              <a:pPr algn="ctr"/>
              <a:r>
                <a:rPr kumimoji="1" lang="en-US"/>
                <a:t>Rev. Thomas Bayes</a:t>
              </a:r>
            </a:p>
            <a:p>
              <a:pPr algn="ctr"/>
              <a:r>
                <a:rPr kumimoji="1" lang="en-US"/>
                <a:t>(1702-1761)</a:t>
              </a:r>
            </a:p>
          </p:txBody>
        </p:sp>
      </p:grpSp>
      <p:sp>
        <p:nvSpPr>
          <p:cNvPr id="251909" name="Text Box 5"/>
          <p:cNvSpPr txBox="1">
            <a:spLocks noChangeArrowheads="1"/>
          </p:cNvSpPr>
          <p:nvPr/>
        </p:nvSpPr>
        <p:spPr bwMode="auto">
          <a:xfrm>
            <a:off x="685800" y="2362200"/>
            <a:ext cx="4343400" cy="2678113"/>
          </a:xfrm>
          <a:prstGeom prst="rect">
            <a:avLst/>
          </a:prstGeom>
          <a:noFill/>
          <a:ln w="9525">
            <a:noFill/>
            <a:miter lim="800000"/>
            <a:headEnd/>
            <a:tailEnd/>
          </a:ln>
        </p:spPr>
        <p:txBody>
          <a:bodyPr>
            <a:prstTxWarp prst="textNoShape">
              <a:avLst/>
            </a:prstTxWarp>
            <a:spAutoFit/>
          </a:bodyPr>
          <a:lstStyle/>
          <a:p>
            <a:pPr algn="ctr"/>
            <a:r>
              <a:rPr kumimoji="1" lang="en-US" sz="2800"/>
              <a:t>In the absence of other information, the best model is the one that maximizes the probability that the data would result </a:t>
            </a:r>
            <a:r>
              <a:rPr kumimoji="1" lang="en-US" sz="2800" b="1"/>
              <a:t>IF</a:t>
            </a:r>
            <a:r>
              <a:rPr kumimoji="1" lang="en-US" sz="2800"/>
              <a:t> the model were correct</a:t>
            </a:r>
          </a:p>
        </p:txBody>
      </p:sp>
      <p:sp>
        <p:nvSpPr>
          <p:cNvPr id="61444" name="Text Box 6"/>
          <p:cNvSpPr txBox="1">
            <a:spLocks noChangeArrowheads="1"/>
          </p:cNvSpPr>
          <p:nvPr/>
        </p:nvSpPr>
        <p:spPr bwMode="auto">
          <a:xfrm>
            <a:off x="762000" y="63500"/>
            <a:ext cx="7467600" cy="1200150"/>
          </a:xfrm>
          <a:prstGeom prst="rect">
            <a:avLst/>
          </a:prstGeom>
          <a:noFill/>
          <a:ln w="25400">
            <a:noFill/>
            <a:miter lim="800000"/>
            <a:headEnd/>
            <a:tailEnd type="none" w="lg" len="lg"/>
          </a:ln>
        </p:spPr>
        <p:txBody>
          <a:bodyPr anchor="ctr">
            <a:prstTxWarp prst="textNoShape">
              <a:avLst/>
            </a:prstTxWarp>
            <a:spAutoFit/>
          </a:bodyPr>
          <a:lstStyle/>
          <a:p>
            <a:pPr algn="ctr"/>
            <a:r>
              <a:rPr lang="en-US" sz="3600"/>
              <a:t>Find the Best Model Using Statistical Methods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1909">
                                            <p:txEl>
                                              <p:pRg st="0" end="0"/>
                                            </p:txEl>
                                          </p:spTgt>
                                        </p:tgtEl>
                                        <p:attrNameLst>
                                          <p:attrName>style.visibility</p:attrName>
                                        </p:attrNameLst>
                                      </p:cBhvr>
                                      <p:to>
                                        <p:strVal val="visible"/>
                                      </p:to>
                                    </p:set>
                                    <p:animEffect transition="in" filter="wipe(up)">
                                      <p:cBhvr>
                                        <p:cTn id="12" dur="500"/>
                                        <p:tgtEl>
                                          <p:spTgt spid="2519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build="p" autoUpdateAnimBg="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57200" y="133350"/>
            <a:ext cx="8229600" cy="1077913"/>
          </a:xfrm>
          <a:prstGeom prst="rect">
            <a:avLst/>
          </a:prstGeom>
          <a:noFill/>
          <a:ln w="25400">
            <a:noFill/>
            <a:miter lim="800000"/>
            <a:headEnd/>
            <a:tailEnd type="none" w="lg" len="lg"/>
          </a:ln>
        </p:spPr>
        <p:txBody>
          <a:bodyPr anchor="ctr">
            <a:prstTxWarp prst="textNoShape">
              <a:avLst/>
            </a:prstTxWarp>
            <a:spAutoFit/>
          </a:bodyPr>
          <a:lstStyle/>
          <a:p>
            <a:pPr algn="ctr"/>
            <a:r>
              <a:rPr lang="en-US" sz="3200"/>
              <a:t>Maximizing the Probability that the Data would Result if the Model were Correct</a:t>
            </a:r>
          </a:p>
        </p:txBody>
      </p:sp>
      <p:sp>
        <p:nvSpPr>
          <p:cNvPr id="252931" name="Text Box 3"/>
          <p:cNvSpPr txBox="1">
            <a:spLocks noChangeArrowheads="1"/>
          </p:cNvSpPr>
          <p:nvPr/>
        </p:nvSpPr>
        <p:spPr bwMode="auto">
          <a:xfrm>
            <a:off x="1219200" y="1600200"/>
            <a:ext cx="6324600" cy="2185988"/>
          </a:xfrm>
          <a:prstGeom prst="rect">
            <a:avLst/>
          </a:prstGeom>
          <a:noFill/>
          <a:ln w="9525">
            <a:noFill/>
            <a:miter lim="800000"/>
            <a:headEnd/>
            <a:tailEnd/>
          </a:ln>
        </p:spPr>
        <p:txBody>
          <a:bodyPr>
            <a:prstTxWarp prst="textNoShape">
              <a:avLst/>
            </a:prstTxWarp>
            <a:spAutoFit/>
          </a:bodyPr>
          <a:lstStyle/>
          <a:p>
            <a:pPr algn="ctr">
              <a:spcAft>
                <a:spcPct val="80000"/>
              </a:spcAft>
            </a:pPr>
            <a:r>
              <a:rPr kumimoji="1" lang="en-US" sz="2400"/>
              <a:t>Maximize </a:t>
            </a:r>
            <a:r>
              <a:rPr kumimoji="1" lang="en-US" sz="2400">
                <a:solidFill>
                  <a:srgbClr val="FF6600"/>
                </a:solidFill>
              </a:rPr>
              <a:t>  </a:t>
            </a:r>
            <a:r>
              <a:rPr kumimoji="1" lang="en-US" sz="4000" b="1">
                <a:solidFill>
                  <a:srgbClr val="FF6600"/>
                </a:solidFill>
              </a:rPr>
              <a:t>Log Likelihood </a:t>
            </a:r>
            <a:r>
              <a:rPr kumimoji="1" lang="en-US" sz="2800"/>
              <a:t>or </a:t>
            </a:r>
            <a:r>
              <a:rPr kumimoji="1" lang="en-US" sz="4000" b="1">
                <a:solidFill>
                  <a:srgbClr val="FF6600"/>
                </a:solidFill>
              </a:rPr>
              <a:t>Posterior Probability</a:t>
            </a:r>
            <a:endParaRPr kumimoji="1" lang="en-US" sz="2400"/>
          </a:p>
          <a:p>
            <a:pPr algn="ctr">
              <a:spcAft>
                <a:spcPct val="80000"/>
              </a:spcAft>
            </a:pPr>
            <a:r>
              <a:rPr kumimoji="1" lang="en-US" sz="2400"/>
              <a:t>Log{P(Observed data|Evolutionary Model)}</a:t>
            </a:r>
          </a:p>
        </p:txBody>
      </p:sp>
      <p:grpSp>
        <p:nvGrpSpPr>
          <p:cNvPr id="2" name="Group 4"/>
          <p:cNvGrpSpPr>
            <a:grpSpLocks/>
          </p:cNvGrpSpPr>
          <p:nvPr/>
        </p:nvGrpSpPr>
        <p:grpSpPr bwMode="auto">
          <a:xfrm>
            <a:off x="-812800" y="4127500"/>
            <a:ext cx="10972800" cy="2727325"/>
            <a:chOff x="-624" y="2160"/>
            <a:chExt cx="6912" cy="1718"/>
          </a:xfrm>
        </p:grpSpPr>
        <p:sp>
          <p:nvSpPr>
            <p:cNvPr id="62469" name="Text Box 5"/>
            <p:cNvSpPr txBox="1">
              <a:spLocks noChangeArrowheads="1"/>
            </p:cNvSpPr>
            <p:nvPr/>
          </p:nvSpPr>
          <p:spPr bwMode="auto">
            <a:xfrm>
              <a:off x="-624" y="2160"/>
              <a:ext cx="6912" cy="1718"/>
            </a:xfrm>
            <a:prstGeom prst="rect">
              <a:avLst/>
            </a:prstGeom>
            <a:noFill/>
            <a:ln w="9525">
              <a:noFill/>
              <a:miter lim="800000"/>
              <a:headEnd/>
              <a:tailEnd/>
            </a:ln>
          </p:spPr>
          <p:txBody>
            <a:bodyPr>
              <a:prstTxWarp prst="textNoShape">
                <a:avLst/>
              </a:prstTxWarp>
              <a:spAutoFit/>
            </a:bodyPr>
            <a:lstStyle/>
            <a:p>
              <a:pPr>
                <a:spcAft>
                  <a:spcPct val="80000"/>
                </a:spcAft>
              </a:pPr>
              <a:r>
                <a:rPr kumimoji="1" lang="en-US" sz="4400"/>
                <a:t>       </a:t>
              </a:r>
              <a:r>
                <a:rPr kumimoji="1" lang="en-US" sz="9600"/>
                <a:t>=</a:t>
              </a:r>
              <a:r>
                <a:rPr kumimoji="1" lang="en-US" sz="9600">
                  <a:latin typeface="Symbol" charset="2"/>
                </a:rPr>
                <a:t>S</a:t>
              </a:r>
              <a:r>
                <a:rPr kumimoji="1" lang="en-US" sz="9600"/>
                <a:t>   { </a:t>
              </a:r>
              <a:r>
                <a:rPr kumimoji="1" lang="en-US" sz="3600"/>
                <a:t> </a:t>
              </a:r>
              <a:r>
                <a:rPr kumimoji="1" lang="en-US" sz="9600"/>
                <a:t>(</a:t>
              </a:r>
              <a:r>
                <a:rPr kumimoji="1" lang="en-US" sz="4400"/>
                <a:t>            </a:t>
              </a:r>
              <a:r>
                <a:rPr kumimoji="1" lang="en-US" sz="9600"/>
                <a:t>|</a:t>
              </a:r>
              <a:r>
                <a:rPr kumimoji="1" lang="en-US" sz="4400"/>
                <a:t>           </a:t>
              </a:r>
              <a:r>
                <a:rPr kumimoji="1" lang="en-US" sz="9600"/>
                <a:t>)}</a:t>
              </a:r>
            </a:p>
          </p:txBody>
        </p:sp>
        <p:grpSp>
          <p:nvGrpSpPr>
            <p:cNvPr id="62470" name="Group 6"/>
            <p:cNvGrpSpPr>
              <a:grpSpLocks/>
            </p:cNvGrpSpPr>
            <p:nvPr/>
          </p:nvGrpSpPr>
          <p:grpSpPr bwMode="auto">
            <a:xfrm>
              <a:off x="336" y="2232"/>
              <a:ext cx="4544" cy="1125"/>
              <a:chOff x="336" y="2232"/>
              <a:chExt cx="4544" cy="1125"/>
            </a:xfrm>
          </p:grpSpPr>
          <p:sp>
            <p:nvSpPr>
              <p:cNvPr id="62471" name="Text Box 7"/>
              <p:cNvSpPr txBox="1">
                <a:spLocks noChangeArrowheads="1"/>
              </p:cNvSpPr>
              <p:nvPr/>
            </p:nvSpPr>
            <p:spPr bwMode="auto">
              <a:xfrm>
                <a:off x="336" y="2928"/>
                <a:ext cx="906" cy="326"/>
              </a:xfrm>
              <a:prstGeom prst="rect">
                <a:avLst/>
              </a:prstGeom>
              <a:noFill/>
              <a:ln w="25400">
                <a:noFill/>
                <a:miter lim="800000"/>
                <a:headEnd/>
                <a:tailEnd/>
              </a:ln>
            </p:spPr>
            <p:txBody>
              <a:bodyPr wrap="none">
                <a:prstTxWarp prst="textNoShape">
                  <a:avLst/>
                </a:prstTxWarp>
                <a:spAutoFit/>
              </a:bodyPr>
              <a:lstStyle/>
              <a:p>
                <a:r>
                  <a:rPr kumimoji="1" lang="en-US" sz="3600" baseline="-25000"/>
                  <a:t>locations</a:t>
                </a:r>
              </a:p>
            </p:txBody>
          </p:sp>
          <p:grpSp>
            <p:nvGrpSpPr>
              <p:cNvPr id="62472" name="Group 8"/>
              <p:cNvGrpSpPr>
                <a:grpSpLocks/>
              </p:cNvGrpSpPr>
              <p:nvPr/>
            </p:nvGrpSpPr>
            <p:grpSpPr bwMode="auto">
              <a:xfrm>
                <a:off x="2552" y="2232"/>
                <a:ext cx="1130" cy="1014"/>
                <a:chOff x="2045" y="1914"/>
                <a:chExt cx="2131" cy="1913"/>
              </a:xfrm>
            </p:grpSpPr>
            <p:sp>
              <p:nvSpPr>
                <p:cNvPr id="62875" name="Oval 9"/>
                <p:cNvSpPr>
                  <a:spLocks noChangeArrowheads="1"/>
                </p:cNvSpPr>
                <p:nvPr/>
              </p:nvSpPr>
              <p:spPr bwMode="auto">
                <a:xfrm>
                  <a:off x="2928" y="1968"/>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2876" name="Oval 10"/>
                <p:cNvSpPr>
                  <a:spLocks noChangeArrowheads="1"/>
                </p:cNvSpPr>
                <p:nvPr/>
              </p:nvSpPr>
              <p:spPr bwMode="auto">
                <a:xfrm>
                  <a:off x="3360" y="2688"/>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2877" name="Oval 11"/>
                <p:cNvSpPr>
                  <a:spLocks noChangeArrowheads="1"/>
                </p:cNvSpPr>
                <p:nvPr/>
              </p:nvSpPr>
              <p:spPr bwMode="auto">
                <a:xfrm>
                  <a:off x="2496" y="2688"/>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2878" name="Oval 12"/>
                <p:cNvSpPr>
                  <a:spLocks noChangeArrowheads="1"/>
                </p:cNvSpPr>
                <p:nvPr/>
              </p:nvSpPr>
              <p:spPr bwMode="auto">
                <a:xfrm>
                  <a:off x="3792" y="3408"/>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2879" name="Oval 13"/>
                <p:cNvSpPr>
                  <a:spLocks noChangeArrowheads="1"/>
                </p:cNvSpPr>
                <p:nvPr/>
              </p:nvSpPr>
              <p:spPr bwMode="auto">
                <a:xfrm>
                  <a:off x="3216" y="3408"/>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2880" name="Oval 14"/>
                <p:cNvSpPr>
                  <a:spLocks noChangeArrowheads="1"/>
                </p:cNvSpPr>
                <p:nvPr/>
              </p:nvSpPr>
              <p:spPr bwMode="auto">
                <a:xfrm>
                  <a:off x="2640" y="3408"/>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2881" name="Oval 15"/>
                <p:cNvSpPr>
                  <a:spLocks noChangeArrowheads="1"/>
                </p:cNvSpPr>
                <p:nvPr/>
              </p:nvSpPr>
              <p:spPr bwMode="auto">
                <a:xfrm>
                  <a:off x="2064" y="3408"/>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2882" name="Line 16"/>
                <p:cNvSpPr>
                  <a:spLocks noChangeShapeType="1"/>
                </p:cNvSpPr>
                <p:nvPr/>
              </p:nvSpPr>
              <p:spPr bwMode="auto">
                <a:xfrm>
                  <a:off x="3216" y="2304"/>
                  <a:ext cx="240"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2883" name="Line 17"/>
                <p:cNvSpPr>
                  <a:spLocks noChangeShapeType="1"/>
                </p:cNvSpPr>
                <p:nvPr/>
              </p:nvSpPr>
              <p:spPr bwMode="auto">
                <a:xfrm flipH="1">
                  <a:off x="3456" y="3072"/>
                  <a:ext cx="48" cy="336"/>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2884" name="Line 18"/>
                <p:cNvSpPr>
                  <a:spLocks noChangeShapeType="1"/>
                </p:cNvSpPr>
                <p:nvPr/>
              </p:nvSpPr>
              <p:spPr bwMode="auto">
                <a:xfrm>
                  <a:off x="3696" y="3024"/>
                  <a:ext cx="192"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grpSp>
              <p:nvGrpSpPr>
                <p:cNvPr id="62885" name="Group 19"/>
                <p:cNvGrpSpPr>
                  <a:grpSpLocks/>
                </p:cNvGrpSpPr>
                <p:nvPr/>
              </p:nvGrpSpPr>
              <p:grpSpPr bwMode="auto">
                <a:xfrm flipH="1">
                  <a:off x="2352" y="2304"/>
                  <a:ext cx="672" cy="1104"/>
                  <a:chOff x="1632" y="2496"/>
                  <a:chExt cx="672" cy="1104"/>
                </a:xfrm>
              </p:grpSpPr>
              <p:sp>
                <p:nvSpPr>
                  <p:cNvPr id="62893" name="Line 20"/>
                  <p:cNvSpPr>
                    <a:spLocks noChangeShapeType="1"/>
                  </p:cNvSpPr>
                  <p:nvPr/>
                </p:nvSpPr>
                <p:spPr bwMode="auto">
                  <a:xfrm>
                    <a:off x="1632" y="2496"/>
                    <a:ext cx="240"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2894" name="Line 21"/>
                  <p:cNvSpPr>
                    <a:spLocks noChangeShapeType="1"/>
                  </p:cNvSpPr>
                  <p:nvPr/>
                </p:nvSpPr>
                <p:spPr bwMode="auto">
                  <a:xfrm flipH="1">
                    <a:off x="1872" y="3264"/>
                    <a:ext cx="48" cy="336"/>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2895" name="Line 22"/>
                  <p:cNvSpPr>
                    <a:spLocks noChangeShapeType="1"/>
                  </p:cNvSpPr>
                  <p:nvPr/>
                </p:nvSpPr>
                <p:spPr bwMode="auto">
                  <a:xfrm>
                    <a:off x="2112" y="3216"/>
                    <a:ext cx="192"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grpSp>
            <p:sp>
              <p:nvSpPr>
                <p:cNvPr id="62886" name="Text Box 23"/>
                <p:cNvSpPr txBox="1">
                  <a:spLocks noChangeArrowheads="1"/>
                </p:cNvSpPr>
                <p:nvPr/>
              </p:nvSpPr>
              <p:spPr bwMode="auto">
                <a:xfrm>
                  <a:off x="2909" y="1914"/>
                  <a:ext cx="400" cy="472"/>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b="1">
                      <a:solidFill>
                        <a:schemeClr val="tx2"/>
                      </a:solidFill>
                      <a:latin typeface="Courier New" charset="0"/>
                    </a:rPr>
                    <a:t>?</a:t>
                  </a:r>
                  <a:endParaRPr lang="en-US" sz="2000">
                    <a:solidFill>
                      <a:schemeClr val="tx2"/>
                    </a:solidFill>
                  </a:endParaRPr>
                </a:p>
              </p:txBody>
            </p:sp>
            <p:sp>
              <p:nvSpPr>
                <p:cNvPr id="62887" name="Text Box 24"/>
                <p:cNvSpPr txBox="1">
                  <a:spLocks noChangeArrowheads="1"/>
                </p:cNvSpPr>
                <p:nvPr/>
              </p:nvSpPr>
              <p:spPr bwMode="auto">
                <a:xfrm>
                  <a:off x="3341" y="2635"/>
                  <a:ext cx="399" cy="47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b="1">
                      <a:solidFill>
                        <a:schemeClr val="tx2"/>
                      </a:solidFill>
                      <a:latin typeface="Courier New" charset="0"/>
                    </a:rPr>
                    <a:t>?</a:t>
                  </a:r>
                  <a:endParaRPr lang="en-US" sz="2000">
                    <a:solidFill>
                      <a:schemeClr val="tx2"/>
                    </a:solidFill>
                  </a:endParaRPr>
                </a:p>
              </p:txBody>
            </p:sp>
            <p:sp>
              <p:nvSpPr>
                <p:cNvPr id="62888" name="Text Box 25"/>
                <p:cNvSpPr txBox="1">
                  <a:spLocks noChangeArrowheads="1"/>
                </p:cNvSpPr>
                <p:nvPr/>
              </p:nvSpPr>
              <p:spPr bwMode="auto">
                <a:xfrm>
                  <a:off x="2477" y="2635"/>
                  <a:ext cx="400" cy="47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b="1">
                      <a:solidFill>
                        <a:schemeClr val="tx2"/>
                      </a:solidFill>
                      <a:latin typeface="Courier New" charset="0"/>
                    </a:rPr>
                    <a:t>?</a:t>
                  </a:r>
                  <a:endParaRPr lang="en-US" sz="2000">
                    <a:solidFill>
                      <a:schemeClr val="tx2"/>
                    </a:solidFill>
                  </a:endParaRPr>
                </a:p>
              </p:txBody>
            </p:sp>
            <p:sp>
              <p:nvSpPr>
                <p:cNvPr id="62889" name="Text Box 26"/>
                <p:cNvSpPr txBox="1">
                  <a:spLocks noChangeArrowheads="1"/>
                </p:cNvSpPr>
                <p:nvPr/>
              </p:nvSpPr>
              <p:spPr bwMode="auto">
                <a:xfrm>
                  <a:off x="2045" y="3355"/>
                  <a:ext cx="400" cy="472"/>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b="1">
                      <a:solidFill>
                        <a:schemeClr val="tx2"/>
                      </a:solidFill>
                      <a:latin typeface="Courier New" charset="0"/>
                    </a:rPr>
                    <a:t>I</a:t>
                  </a:r>
                  <a:endParaRPr lang="en-US" sz="2000">
                    <a:solidFill>
                      <a:schemeClr val="tx2"/>
                    </a:solidFill>
                  </a:endParaRPr>
                </a:p>
              </p:txBody>
            </p:sp>
            <p:sp>
              <p:nvSpPr>
                <p:cNvPr id="62890" name="Text Box 27"/>
                <p:cNvSpPr txBox="1">
                  <a:spLocks noChangeArrowheads="1"/>
                </p:cNvSpPr>
                <p:nvPr/>
              </p:nvSpPr>
              <p:spPr bwMode="auto">
                <a:xfrm>
                  <a:off x="2622" y="3355"/>
                  <a:ext cx="400" cy="472"/>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b="1">
                      <a:solidFill>
                        <a:schemeClr val="tx2"/>
                      </a:solidFill>
                      <a:latin typeface="Courier New" charset="0"/>
                    </a:rPr>
                    <a:t>L</a:t>
                  </a:r>
                  <a:endParaRPr lang="en-US" sz="2000">
                    <a:solidFill>
                      <a:schemeClr val="tx2"/>
                    </a:solidFill>
                  </a:endParaRPr>
                </a:p>
              </p:txBody>
            </p:sp>
            <p:sp>
              <p:nvSpPr>
                <p:cNvPr id="62891" name="Text Box 28"/>
                <p:cNvSpPr txBox="1">
                  <a:spLocks noChangeArrowheads="1"/>
                </p:cNvSpPr>
                <p:nvPr/>
              </p:nvSpPr>
              <p:spPr bwMode="auto">
                <a:xfrm>
                  <a:off x="3774" y="3355"/>
                  <a:ext cx="400" cy="472"/>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b="1">
                      <a:solidFill>
                        <a:schemeClr val="tx2"/>
                      </a:solidFill>
                      <a:latin typeface="Courier New" charset="0"/>
                    </a:rPr>
                    <a:t>I</a:t>
                  </a:r>
                  <a:endParaRPr lang="en-US" sz="2000">
                    <a:solidFill>
                      <a:schemeClr val="tx2"/>
                    </a:solidFill>
                  </a:endParaRPr>
                </a:p>
              </p:txBody>
            </p:sp>
            <p:sp>
              <p:nvSpPr>
                <p:cNvPr id="62892" name="Text Box 29"/>
                <p:cNvSpPr txBox="1">
                  <a:spLocks noChangeArrowheads="1"/>
                </p:cNvSpPr>
                <p:nvPr/>
              </p:nvSpPr>
              <p:spPr bwMode="auto">
                <a:xfrm>
                  <a:off x="3199" y="3355"/>
                  <a:ext cx="400" cy="472"/>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b="1">
                      <a:solidFill>
                        <a:schemeClr val="tx2"/>
                      </a:solidFill>
                      <a:latin typeface="Courier New" charset="0"/>
                    </a:rPr>
                    <a:t>I</a:t>
                  </a:r>
                  <a:endParaRPr lang="en-US" sz="2000">
                    <a:solidFill>
                      <a:schemeClr val="tx2"/>
                    </a:solidFill>
                  </a:endParaRPr>
                </a:p>
              </p:txBody>
            </p:sp>
          </p:grpSp>
          <p:grpSp>
            <p:nvGrpSpPr>
              <p:cNvPr id="62473" name="Group 30"/>
              <p:cNvGrpSpPr>
                <a:grpSpLocks/>
              </p:cNvGrpSpPr>
              <p:nvPr/>
            </p:nvGrpSpPr>
            <p:grpSpPr bwMode="auto">
              <a:xfrm>
                <a:off x="3968" y="2288"/>
                <a:ext cx="912" cy="912"/>
                <a:chOff x="384" y="1375"/>
                <a:chExt cx="2064" cy="2064"/>
              </a:xfrm>
            </p:grpSpPr>
            <p:sp>
              <p:nvSpPr>
                <p:cNvPr id="62475" name="Rectangle 31"/>
                <p:cNvSpPr>
                  <a:spLocks noChangeArrowheads="1"/>
                </p:cNvSpPr>
                <p:nvPr/>
              </p:nvSpPr>
              <p:spPr bwMode="auto">
                <a:xfrm flipH="1" flipV="1">
                  <a:off x="384"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76" name="Rectangle 32"/>
                <p:cNvSpPr>
                  <a:spLocks noChangeArrowheads="1"/>
                </p:cNvSpPr>
                <p:nvPr/>
              </p:nvSpPr>
              <p:spPr bwMode="auto">
                <a:xfrm flipH="1" flipV="1">
                  <a:off x="487" y="137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477" name="Rectangle 33"/>
                <p:cNvSpPr>
                  <a:spLocks noChangeArrowheads="1"/>
                </p:cNvSpPr>
                <p:nvPr/>
              </p:nvSpPr>
              <p:spPr bwMode="auto">
                <a:xfrm flipH="1" flipV="1">
                  <a:off x="590" y="137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78" name="Rectangle 34"/>
                <p:cNvSpPr>
                  <a:spLocks noChangeArrowheads="1"/>
                </p:cNvSpPr>
                <p:nvPr/>
              </p:nvSpPr>
              <p:spPr bwMode="auto">
                <a:xfrm flipH="1" flipV="1">
                  <a:off x="694"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79" name="Rectangle 35"/>
                <p:cNvSpPr>
                  <a:spLocks noChangeArrowheads="1"/>
                </p:cNvSpPr>
                <p:nvPr/>
              </p:nvSpPr>
              <p:spPr bwMode="auto">
                <a:xfrm flipH="1" flipV="1">
                  <a:off x="797" y="137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480" name="Rectangle 36"/>
                <p:cNvSpPr>
                  <a:spLocks noChangeArrowheads="1"/>
                </p:cNvSpPr>
                <p:nvPr/>
              </p:nvSpPr>
              <p:spPr bwMode="auto">
                <a:xfrm flipH="1" flipV="1">
                  <a:off x="900"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81" name="Rectangle 37"/>
                <p:cNvSpPr>
                  <a:spLocks noChangeArrowheads="1"/>
                </p:cNvSpPr>
                <p:nvPr/>
              </p:nvSpPr>
              <p:spPr bwMode="auto">
                <a:xfrm flipH="1" flipV="1">
                  <a:off x="1003"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82" name="Rectangle 38"/>
                <p:cNvSpPr>
                  <a:spLocks noChangeArrowheads="1"/>
                </p:cNvSpPr>
                <p:nvPr/>
              </p:nvSpPr>
              <p:spPr bwMode="auto">
                <a:xfrm flipH="1" flipV="1">
                  <a:off x="1106" y="137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83" name="Rectangle 39"/>
                <p:cNvSpPr>
                  <a:spLocks noChangeArrowheads="1"/>
                </p:cNvSpPr>
                <p:nvPr/>
              </p:nvSpPr>
              <p:spPr bwMode="auto">
                <a:xfrm flipH="1" flipV="1">
                  <a:off x="1210" y="137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484" name="Rectangle 40"/>
                <p:cNvSpPr>
                  <a:spLocks noChangeArrowheads="1"/>
                </p:cNvSpPr>
                <p:nvPr/>
              </p:nvSpPr>
              <p:spPr bwMode="auto">
                <a:xfrm flipH="1" flipV="1">
                  <a:off x="1313"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85" name="Rectangle 41"/>
                <p:cNvSpPr>
                  <a:spLocks noChangeArrowheads="1"/>
                </p:cNvSpPr>
                <p:nvPr/>
              </p:nvSpPr>
              <p:spPr bwMode="auto">
                <a:xfrm flipH="1" flipV="1">
                  <a:off x="1416" y="137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486" name="Rectangle 42"/>
                <p:cNvSpPr>
                  <a:spLocks noChangeArrowheads="1"/>
                </p:cNvSpPr>
                <p:nvPr/>
              </p:nvSpPr>
              <p:spPr bwMode="auto">
                <a:xfrm flipH="1" flipV="1">
                  <a:off x="1519"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87" name="Rectangle 43"/>
                <p:cNvSpPr>
                  <a:spLocks noChangeArrowheads="1"/>
                </p:cNvSpPr>
                <p:nvPr/>
              </p:nvSpPr>
              <p:spPr bwMode="auto">
                <a:xfrm flipH="1" flipV="1">
                  <a:off x="1622" y="137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88" name="Rectangle 44"/>
                <p:cNvSpPr>
                  <a:spLocks noChangeArrowheads="1"/>
                </p:cNvSpPr>
                <p:nvPr/>
              </p:nvSpPr>
              <p:spPr bwMode="auto">
                <a:xfrm flipH="1" flipV="1">
                  <a:off x="1726"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89" name="Rectangle 45"/>
                <p:cNvSpPr>
                  <a:spLocks noChangeArrowheads="1"/>
                </p:cNvSpPr>
                <p:nvPr/>
              </p:nvSpPr>
              <p:spPr bwMode="auto">
                <a:xfrm flipH="1" flipV="1">
                  <a:off x="1829"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90" name="Rectangle 46"/>
                <p:cNvSpPr>
                  <a:spLocks noChangeArrowheads="1"/>
                </p:cNvSpPr>
                <p:nvPr/>
              </p:nvSpPr>
              <p:spPr bwMode="auto">
                <a:xfrm flipH="1" flipV="1">
                  <a:off x="1932"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91" name="Rectangle 47"/>
                <p:cNvSpPr>
                  <a:spLocks noChangeArrowheads="1"/>
                </p:cNvSpPr>
                <p:nvPr/>
              </p:nvSpPr>
              <p:spPr bwMode="auto">
                <a:xfrm flipH="1" flipV="1">
                  <a:off x="2035" y="137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92" name="Rectangle 48"/>
                <p:cNvSpPr>
                  <a:spLocks noChangeArrowheads="1"/>
                </p:cNvSpPr>
                <p:nvPr/>
              </p:nvSpPr>
              <p:spPr bwMode="auto">
                <a:xfrm flipH="1" flipV="1">
                  <a:off x="2138" y="137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93" name="Rectangle 49"/>
                <p:cNvSpPr>
                  <a:spLocks noChangeArrowheads="1"/>
                </p:cNvSpPr>
                <p:nvPr/>
              </p:nvSpPr>
              <p:spPr bwMode="auto">
                <a:xfrm flipH="1" flipV="1">
                  <a:off x="2242" y="137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494" name="Rectangle 50"/>
                <p:cNvSpPr>
                  <a:spLocks noChangeArrowheads="1"/>
                </p:cNvSpPr>
                <p:nvPr/>
              </p:nvSpPr>
              <p:spPr bwMode="auto">
                <a:xfrm flipH="1" flipV="1">
                  <a:off x="2345" y="1375"/>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495" name="Rectangle 51"/>
                <p:cNvSpPr>
                  <a:spLocks noChangeArrowheads="1"/>
                </p:cNvSpPr>
                <p:nvPr/>
              </p:nvSpPr>
              <p:spPr bwMode="auto">
                <a:xfrm flipH="1" flipV="1">
                  <a:off x="384"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96" name="Rectangle 52"/>
                <p:cNvSpPr>
                  <a:spLocks noChangeArrowheads="1"/>
                </p:cNvSpPr>
                <p:nvPr/>
              </p:nvSpPr>
              <p:spPr bwMode="auto">
                <a:xfrm flipH="1" flipV="1">
                  <a:off x="487"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97" name="Rectangle 53"/>
                <p:cNvSpPr>
                  <a:spLocks noChangeArrowheads="1"/>
                </p:cNvSpPr>
                <p:nvPr/>
              </p:nvSpPr>
              <p:spPr bwMode="auto">
                <a:xfrm flipH="1" flipV="1">
                  <a:off x="590" y="147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98" name="Rectangle 54"/>
                <p:cNvSpPr>
                  <a:spLocks noChangeArrowheads="1"/>
                </p:cNvSpPr>
                <p:nvPr/>
              </p:nvSpPr>
              <p:spPr bwMode="auto">
                <a:xfrm flipH="1" flipV="1">
                  <a:off x="694"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499" name="Rectangle 55"/>
                <p:cNvSpPr>
                  <a:spLocks noChangeArrowheads="1"/>
                </p:cNvSpPr>
                <p:nvPr/>
              </p:nvSpPr>
              <p:spPr bwMode="auto">
                <a:xfrm flipH="1" flipV="1">
                  <a:off x="797"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00" name="Rectangle 56"/>
                <p:cNvSpPr>
                  <a:spLocks noChangeArrowheads="1"/>
                </p:cNvSpPr>
                <p:nvPr/>
              </p:nvSpPr>
              <p:spPr bwMode="auto">
                <a:xfrm flipH="1" flipV="1">
                  <a:off x="900"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01" name="Rectangle 57"/>
                <p:cNvSpPr>
                  <a:spLocks noChangeArrowheads="1"/>
                </p:cNvSpPr>
                <p:nvPr/>
              </p:nvSpPr>
              <p:spPr bwMode="auto">
                <a:xfrm flipH="1" flipV="1">
                  <a:off x="1003"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02" name="Rectangle 58"/>
                <p:cNvSpPr>
                  <a:spLocks noChangeArrowheads="1"/>
                </p:cNvSpPr>
                <p:nvPr/>
              </p:nvSpPr>
              <p:spPr bwMode="auto">
                <a:xfrm flipH="1" flipV="1">
                  <a:off x="1106" y="1478"/>
                  <a:ext cx="104"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503" name="Rectangle 59"/>
                <p:cNvSpPr>
                  <a:spLocks noChangeArrowheads="1"/>
                </p:cNvSpPr>
                <p:nvPr/>
              </p:nvSpPr>
              <p:spPr bwMode="auto">
                <a:xfrm flipH="1" flipV="1">
                  <a:off x="1210"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04" name="Rectangle 60"/>
                <p:cNvSpPr>
                  <a:spLocks noChangeArrowheads="1"/>
                </p:cNvSpPr>
                <p:nvPr/>
              </p:nvSpPr>
              <p:spPr bwMode="auto">
                <a:xfrm flipH="1" flipV="1">
                  <a:off x="1313"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05" name="Rectangle 61"/>
                <p:cNvSpPr>
                  <a:spLocks noChangeArrowheads="1"/>
                </p:cNvSpPr>
                <p:nvPr/>
              </p:nvSpPr>
              <p:spPr bwMode="auto">
                <a:xfrm flipH="1" flipV="1">
                  <a:off x="1416" y="1478"/>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506" name="Rectangle 62"/>
                <p:cNvSpPr>
                  <a:spLocks noChangeArrowheads="1"/>
                </p:cNvSpPr>
                <p:nvPr/>
              </p:nvSpPr>
              <p:spPr bwMode="auto">
                <a:xfrm flipH="1" flipV="1">
                  <a:off x="1519"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07" name="Rectangle 63"/>
                <p:cNvSpPr>
                  <a:spLocks noChangeArrowheads="1"/>
                </p:cNvSpPr>
                <p:nvPr/>
              </p:nvSpPr>
              <p:spPr bwMode="auto">
                <a:xfrm flipH="1" flipV="1">
                  <a:off x="1622" y="147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08" name="Rectangle 64"/>
                <p:cNvSpPr>
                  <a:spLocks noChangeArrowheads="1"/>
                </p:cNvSpPr>
                <p:nvPr/>
              </p:nvSpPr>
              <p:spPr bwMode="auto">
                <a:xfrm flipH="1" flipV="1">
                  <a:off x="1726" y="1478"/>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509" name="Rectangle 65"/>
                <p:cNvSpPr>
                  <a:spLocks noChangeArrowheads="1"/>
                </p:cNvSpPr>
                <p:nvPr/>
              </p:nvSpPr>
              <p:spPr bwMode="auto">
                <a:xfrm flipH="1" flipV="1">
                  <a:off x="1829"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10" name="Rectangle 66"/>
                <p:cNvSpPr>
                  <a:spLocks noChangeArrowheads="1"/>
                </p:cNvSpPr>
                <p:nvPr/>
              </p:nvSpPr>
              <p:spPr bwMode="auto">
                <a:xfrm flipH="1" flipV="1">
                  <a:off x="1932" y="1478"/>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511" name="Rectangle 67"/>
                <p:cNvSpPr>
                  <a:spLocks noChangeArrowheads="1"/>
                </p:cNvSpPr>
                <p:nvPr/>
              </p:nvSpPr>
              <p:spPr bwMode="auto">
                <a:xfrm flipH="1" flipV="1">
                  <a:off x="2035"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12" name="Rectangle 68"/>
                <p:cNvSpPr>
                  <a:spLocks noChangeArrowheads="1"/>
                </p:cNvSpPr>
                <p:nvPr/>
              </p:nvSpPr>
              <p:spPr bwMode="auto">
                <a:xfrm flipH="1" flipV="1">
                  <a:off x="2138" y="147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13" name="Rectangle 69"/>
                <p:cNvSpPr>
                  <a:spLocks noChangeArrowheads="1"/>
                </p:cNvSpPr>
                <p:nvPr/>
              </p:nvSpPr>
              <p:spPr bwMode="auto">
                <a:xfrm flipH="1" flipV="1">
                  <a:off x="2242" y="1478"/>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514" name="Rectangle 70"/>
                <p:cNvSpPr>
                  <a:spLocks noChangeArrowheads="1"/>
                </p:cNvSpPr>
                <p:nvPr/>
              </p:nvSpPr>
              <p:spPr bwMode="auto">
                <a:xfrm flipH="1" flipV="1">
                  <a:off x="2345" y="147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15" name="Rectangle 71"/>
                <p:cNvSpPr>
                  <a:spLocks noChangeArrowheads="1"/>
                </p:cNvSpPr>
                <p:nvPr/>
              </p:nvSpPr>
              <p:spPr bwMode="auto">
                <a:xfrm flipH="1" flipV="1">
                  <a:off x="384"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16" name="Rectangle 72"/>
                <p:cNvSpPr>
                  <a:spLocks noChangeArrowheads="1"/>
                </p:cNvSpPr>
                <p:nvPr/>
              </p:nvSpPr>
              <p:spPr bwMode="auto">
                <a:xfrm flipH="1" flipV="1">
                  <a:off x="487" y="1581"/>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517" name="Rectangle 73"/>
                <p:cNvSpPr>
                  <a:spLocks noChangeArrowheads="1"/>
                </p:cNvSpPr>
                <p:nvPr/>
              </p:nvSpPr>
              <p:spPr bwMode="auto">
                <a:xfrm flipH="1" flipV="1">
                  <a:off x="590" y="1581"/>
                  <a:ext cx="104" cy="104"/>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518" name="Rectangle 74"/>
                <p:cNvSpPr>
                  <a:spLocks noChangeArrowheads="1"/>
                </p:cNvSpPr>
                <p:nvPr/>
              </p:nvSpPr>
              <p:spPr bwMode="auto">
                <a:xfrm flipH="1" flipV="1">
                  <a:off x="694"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19" name="Rectangle 75"/>
                <p:cNvSpPr>
                  <a:spLocks noChangeArrowheads="1"/>
                </p:cNvSpPr>
                <p:nvPr/>
              </p:nvSpPr>
              <p:spPr bwMode="auto">
                <a:xfrm flipH="1" flipV="1">
                  <a:off x="797"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20" name="Rectangle 76"/>
                <p:cNvSpPr>
                  <a:spLocks noChangeArrowheads="1"/>
                </p:cNvSpPr>
                <p:nvPr/>
              </p:nvSpPr>
              <p:spPr bwMode="auto">
                <a:xfrm flipH="1" flipV="1">
                  <a:off x="900" y="1581"/>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521" name="Rectangle 77"/>
                <p:cNvSpPr>
                  <a:spLocks noChangeArrowheads="1"/>
                </p:cNvSpPr>
                <p:nvPr/>
              </p:nvSpPr>
              <p:spPr bwMode="auto">
                <a:xfrm flipH="1" flipV="1">
                  <a:off x="1003" y="1581"/>
                  <a:ext cx="103" cy="104"/>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522" name="Rectangle 78"/>
                <p:cNvSpPr>
                  <a:spLocks noChangeArrowheads="1"/>
                </p:cNvSpPr>
                <p:nvPr/>
              </p:nvSpPr>
              <p:spPr bwMode="auto">
                <a:xfrm flipH="1" flipV="1">
                  <a:off x="1106" y="1581"/>
                  <a:ext cx="104" cy="104"/>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523" name="Rectangle 79"/>
                <p:cNvSpPr>
                  <a:spLocks noChangeArrowheads="1"/>
                </p:cNvSpPr>
                <p:nvPr/>
              </p:nvSpPr>
              <p:spPr bwMode="auto">
                <a:xfrm flipH="1" flipV="1">
                  <a:off x="1210"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24" name="Rectangle 80"/>
                <p:cNvSpPr>
                  <a:spLocks noChangeArrowheads="1"/>
                </p:cNvSpPr>
                <p:nvPr/>
              </p:nvSpPr>
              <p:spPr bwMode="auto">
                <a:xfrm flipH="1" flipV="1">
                  <a:off x="1313"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25" name="Rectangle 81"/>
                <p:cNvSpPr>
                  <a:spLocks noChangeArrowheads="1"/>
                </p:cNvSpPr>
                <p:nvPr/>
              </p:nvSpPr>
              <p:spPr bwMode="auto">
                <a:xfrm flipH="1" flipV="1">
                  <a:off x="1416"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26" name="Rectangle 82"/>
                <p:cNvSpPr>
                  <a:spLocks noChangeArrowheads="1"/>
                </p:cNvSpPr>
                <p:nvPr/>
              </p:nvSpPr>
              <p:spPr bwMode="auto">
                <a:xfrm flipH="1" flipV="1">
                  <a:off x="1519" y="1581"/>
                  <a:ext cx="103" cy="104"/>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527" name="Rectangle 83"/>
                <p:cNvSpPr>
                  <a:spLocks noChangeArrowheads="1"/>
                </p:cNvSpPr>
                <p:nvPr/>
              </p:nvSpPr>
              <p:spPr bwMode="auto">
                <a:xfrm flipH="1" flipV="1">
                  <a:off x="1622" y="1581"/>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28" name="Rectangle 84"/>
                <p:cNvSpPr>
                  <a:spLocks noChangeArrowheads="1"/>
                </p:cNvSpPr>
                <p:nvPr/>
              </p:nvSpPr>
              <p:spPr bwMode="auto">
                <a:xfrm flipH="1" flipV="1">
                  <a:off x="1726" y="1581"/>
                  <a:ext cx="103" cy="104"/>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529" name="Rectangle 85"/>
                <p:cNvSpPr>
                  <a:spLocks noChangeArrowheads="1"/>
                </p:cNvSpPr>
                <p:nvPr/>
              </p:nvSpPr>
              <p:spPr bwMode="auto">
                <a:xfrm flipH="1" flipV="1">
                  <a:off x="1829" y="1581"/>
                  <a:ext cx="103" cy="104"/>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530" name="Rectangle 86"/>
                <p:cNvSpPr>
                  <a:spLocks noChangeArrowheads="1"/>
                </p:cNvSpPr>
                <p:nvPr/>
              </p:nvSpPr>
              <p:spPr bwMode="auto">
                <a:xfrm flipH="1" flipV="1">
                  <a:off x="1932"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31" name="Rectangle 87"/>
                <p:cNvSpPr>
                  <a:spLocks noChangeArrowheads="1"/>
                </p:cNvSpPr>
                <p:nvPr/>
              </p:nvSpPr>
              <p:spPr bwMode="auto">
                <a:xfrm flipH="1" flipV="1">
                  <a:off x="2035"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32" name="Rectangle 88"/>
                <p:cNvSpPr>
                  <a:spLocks noChangeArrowheads="1"/>
                </p:cNvSpPr>
                <p:nvPr/>
              </p:nvSpPr>
              <p:spPr bwMode="auto">
                <a:xfrm flipH="1" flipV="1">
                  <a:off x="2138" y="1581"/>
                  <a:ext cx="104" cy="10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533" name="Rectangle 89"/>
                <p:cNvSpPr>
                  <a:spLocks noChangeArrowheads="1"/>
                </p:cNvSpPr>
                <p:nvPr/>
              </p:nvSpPr>
              <p:spPr bwMode="auto">
                <a:xfrm flipH="1" flipV="1">
                  <a:off x="2242"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34" name="Rectangle 90"/>
                <p:cNvSpPr>
                  <a:spLocks noChangeArrowheads="1"/>
                </p:cNvSpPr>
                <p:nvPr/>
              </p:nvSpPr>
              <p:spPr bwMode="auto">
                <a:xfrm flipH="1" flipV="1">
                  <a:off x="2345" y="1581"/>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35" name="Rectangle 91"/>
                <p:cNvSpPr>
                  <a:spLocks noChangeArrowheads="1"/>
                </p:cNvSpPr>
                <p:nvPr/>
              </p:nvSpPr>
              <p:spPr bwMode="auto">
                <a:xfrm flipH="1" flipV="1">
                  <a:off x="384"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36" name="Rectangle 92"/>
                <p:cNvSpPr>
                  <a:spLocks noChangeArrowheads="1"/>
                </p:cNvSpPr>
                <p:nvPr/>
              </p:nvSpPr>
              <p:spPr bwMode="auto">
                <a:xfrm flipH="1" flipV="1">
                  <a:off x="487"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37" name="Rectangle 93"/>
                <p:cNvSpPr>
                  <a:spLocks noChangeArrowheads="1"/>
                </p:cNvSpPr>
                <p:nvPr/>
              </p:nvSpPr>
              <p:spPr bwMode="auto">
                <a:xfrm flipH="1" flipV="1">
                  <a:off x="590" y="168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38" name="Rectangle 94"/>
                <p:cNvSpPr>
                  <a:spLocks noChangeArrowheads="1"/>
                </p:cNvSpPr>
                <p:nvPr/>
              </p:nvSpPr>
              <p:spPr bwMode="auto">
                <a:xfrm flipH="1" flipV="1">
                  <a:off x="694" y="1685"/>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539" name="Rectangle 95"/>
                <p:cNvSpPr>
                  <a:spLocks noChangeArrowheads="1"/>
                </p:cNvSpPr>
                <p:nvPr/>
              </p:nvSpPr>
              <p:spPr bwMode="auto">
                <a:xfrm flipH="1" flipV="1">
                  <a:off x="797" y="1685"/>
                  <a:ext cx="103"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540" name="Rectangle 96"/>
                <p:cNvSpPr>
                  <a:spLocks noChangeArrowheads="1"/>
                </p:cNvSpPr>
                <p:nvPr/>
              </p:nvSpPr>
              <p:spPr bwMode="auto">
                <a:xfrm flipH="1" flipV="1">
                  <a:off x="900"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41" name="Rectangle 97"/>
                <p:cNvSpPr>
                  <a:spLocks noChangeArrowheads="1"/>
                </p:cNvSpPr>
                <p:nvPr/>
              </p:nvSpPr>
              <p:spPr bwMode="auto">
                <a:xfrm flipH="1" flipV="1">
                  <a:off x="1003"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42" name="Rectangle 98"/>
                <p:cNvSpPr>
                  <a:spLocks noChangeArrowheads="1"/>
                </p:cNvSpPr>
                <p:nvPr/>
              </p:nvSpPr>
              <p:spPr bwMode="auto">
                <a:xfrm flipH="1" flipV="1">
                  <a:off x="1106" y="168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43" name="Rectangle 99"/>
                <p:cNvSpPr>
                  <a:spLocks noChangeArrowheads="1"/>
                </p:cNvSpPr>
                <p:nvPr/>
              </p:nvSpPr>
              <p:spPr bwMode="auto">
                <a:xfrm flipH="1" flipV="1">
                  <a:off x="1210" y="1685"/>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544" name="Rectangle 100"/>
                <p:cNvSpPr>
                  <a:spLocks noChangeArrowheads="1"/>
                </p:cNvSpPr>
                <p:nvPr/>
              </p:nvSpPr>
              <p:spPr bwMode="auto">
                <a:xfrm flipH="1" flipV="1">
                  <a:off x="1313"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45" name="Rectangle 101"/>
                <p:cNvSpPr>
                  <a:spLocks noChangeArrowheads="1"/>
                </p:cNvSpPr>
                <p:nvPr/>
              </p:nvSpPr>
              <p:spPr bwMode="auto">
                <a:xfrm flipH="1" flipV="1">
                  <a:off x="1416" y="1685"/>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546" name="Rectangle 102"/>
                <p:cNvSpPr>
                  <a:spLocks noChangeArrowheads="1"/>
                </p:cNvSpPr>
                <p:nvPr/>
              </p:nvSpPr>
              <p:spPr bwMode="auto">
                <a:xfrm flipH="1" flipV="1">
                  <a:off x="1519"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47" name="Rectangle 103"/>
                <p:cNvSpPr>
                  <a:spLocks noChangeArrowheads="1"/>
                </p:cNvSpPr>
                <p:nvPr/>
              </p:nvSpPr>
              <p:spPr bwMode="auto">
                <a:xfrm flipH="1" flipV="1">
                  <a:off x="1622" y="168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48" name="Rectangle 104"/>
                <p:cNvSpPr>
                  <a:spLocks noChangeArrowheads="1"/>
                </p:cNvSpPr>
                <p:nvPr/>
              </p:nvSpPr>
              <p:spPr bwMode="auto">
                <a:xfrm flipH="1" flipV="1">
                  <a:off x="1726" y="1685"/>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549" name="Rectangle 105"/>
                <p:cNvSpPr>
                  <a:spLocks noChangeArrowheads="1"/>
                </p:cNvSpPr>
                <p:nvPr/>
              </p:nvSpPr>
              <p:spPr bwMode="auto">
                <a:xfrm flipH="1" flipV="1">
                  <a:off x="1829"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50" name="Rectangle 106"/>
                <p:cNvSpPr>
                  <a:spLocks noChangeArrowheads="1"/>
                </p:cNvSpPr>
                <p:nvPr/>
              </p:nvSpPr>
              <p:spPr bwMode="auto">
                <a:xfrm flipH="1" flipV="1">
                  <a:off x="1932"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51" name="Rectangle 107"/>
                <p:cNvSpPr>
                  <a:spLocks noChangeArrowheads="1"/>
                </p:cNvSpPr>
                <p:nvPr/>
              </p:nvSpPr>
              <p:spPr bwMode="auto">
                <a:xfrm flipH="1" flipV="1">
                  <a:off x="2035" y="1685"/>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552" name="Rectangle 108"/>
                <p:cNvSpPr>
                  <a:spLocks noChangeArrowheads="1"/>
                </p:cNvSpPr>
                <p:nvPr/>
              </p:nvSpPr>
              <p:spPr bwMode="auto">
                <a:xfrm flipH="1" flipV="1">
                  <a:off x="2138" y="1685"/>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53" name="Rectangle 109"/>
                <p:cNvSpPr>
                  <a:spLocks noChangeArrowheads="1"/>
                </p:cNvSpPr>
                <p:nvPr/>
              </p:nvSpPr>
              <p:spPr bwMode="auto">
                <a:xfrm flipH="1" flipV="1">
                  <a:off x="2242" y="1685"/>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54" name="Rectangle 110"/>
                <p:cNvSpPr>
                  <a:spLocks noChangeArrowheads="1"/>
                </p:cNvSpPr>
                <p:nvPr/>
              </p:nvSpPr>
              <p:spPr bwMode="auto">
                <a:xfrm flipH="1" flipV="1">
                  <a:off x="2345" y="1685"/>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555" name="Rectangle 111"/>
                <p:cNvSpPr>
                  <a:spLocks noChangeArrowheads="1"/>
                </p:cNvSpPr>
                <p:nvPr/>
              </p:nvSpPr>
              <p:spPr bwMode="auto">
                <a:xfrm flipH="1" flipV="1">
                  <a:off x="384"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56" name="Rectangle 112"/>
                <p:cNvSpPr>
                  <a:spLocks noChangeArrowheads="1"/>
                </p:cNvSpPr>
                <p:nvPr/>
              </p:nvSpPr>
              <p:spPr bwMode="auto">
                <a:xfrm flipH="1" flipV="1">
                  <a:off x="487" y="1788"/>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557" name="Rectangle 113"/>
                <p:cNvSpPr>
                  <a:spLocks noChangeArrowheads="1"/>
                </p:cNvSpPr>
                <p:nvPr/>
              </p:nvSpPr>
              <p:spPr bwMode="auto">
                <a:xfrm flipH="1" flipV="1">
                  <a:off x="590" y="178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58" name="Rectangle 114"/>
                <p:cNvSpPr>
                  <a:spLocks noChangeArrowheads="1"/>
                </p:cNvSpPr>
                <p:nvPr/>
              </p:nvSpPr>
              <p:spPr bwMode="auto">
                <a:xfrm flipH="1" flipV="1">
                  <a:off x="694"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59" name="Rectangle 115"/>
                <p:cNvSpPr>
                  <a:spLocks noChangeArrowheads="1"/>
                </p:cNvSpPr>
                <p:nvPr/>
              </p:nvSpPr>
              <p:spPr bwMode="auto">
                <a:xfrm flipH="1" flipV="1">
                  <a:off x="797"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60" name="Rectangle 116"/>
                <p:cNvSpPr>
                  <a:spLocks noChangeArrowheads="1"/>
                </p:cNvSpPr>
                <p:nvPr/>
              </p:nvSpPr>
              <p:spPr bwMode="auto">
                <a:xfrm flipH="1" flipV="1">
                  <a:off x="900" y="1788"/>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561" name="Rectangle 117"/>
                <p:cNvSpPr>
                  <a:spLocks noChangeArrowheads="1"/>
                </p:cNvSpPr>
                <p:nvPr/>
              </p:nvSpPr>
              <p:spPr bwMode="auto">
                <a:xfrm flipH="1" flipV="1">
                  <a:off x="1003"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62" name="Rectangle 118"/>
                <p:cNvSpPr>
                  <a:spLocks noChangeArrowheads="1"/>
                </p:cNvSpPr>
                <p:nvPr/>
              </p:nvSpPr>
              <p:spPr bwMode="auto">
                <a:xfrm flipH="1" flipV="1">
                  <a:off x="1106" y="178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63" name="Rectangle 119"/>
                <p:cNvSpPr>
                  <a:spLocks noChangeArrowheads="1"/>
                </p:cNvSpPr>
                <p:nvPr/>
              </p:nvSpPr>
              <p:spPr bwMode="auto">
                <a:xfrm flipH="1" flipV="1">
                  <a:off x="1210"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64" name="Rectangle 120"/>
                <p:cNvSpPr>
                  <a:spLocks noChangeArrowheads="1"/>
                </p:cNvSpPr>
                <p:nvPr/>
              </p:nvSpPr>
              <p:spPr bwMode="auto">
                <a:xfrm flipH="1" flipV="1">
                  <a:off x="1313"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65" name="Rectangle 121"/>
                <p:cNvSpPr>
                  <a:spLocks noChangeArrowheads="1"/>
                </p:cNvSpPr>
                <p:nvPr/>
              </p:nvSpPr>
              <p:spPr bwMode="auto">
                <a:xfrm flipH="1" flipV="1">
                  <a:off x="1416" y="1788"/>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566" name="Rectangle 122"/>
                <p:cNvSpPr>
                  <a:spLocks noChangeArrowheads="1"/>
                </p:cNvSpPr>
                <p:nvPr/>
              </p:nvSpPr>
              <p:spPr bwMode="auto">
                <a:xfrm flipH="1" flipV="1">
                  <a:off x="1519"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67" name="Rectangle 123"/>
                <p:cNvSpPr>
                  <a:spLocks noChangeArrowheads="1"/>
                </p:cNvSpPr>
                <p:nvPr/>
              </p:nvSpPr>
              <p:spPr bwMode="auto">
                <a:xfrm flipH="1" flipV="1">
                  <a:off x="1622" y="178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68" name="Rectangle 124"/>
                <p:cNvSpPr>
                  <a:spLocks noChangeArrowheads="1"/>
                </p:cNvSpPr>
                <p:nvPr/>
              </p:nvSpPr>
              <p:spPr bwMode="auto">
                <a:xfrm flipH="1" flipV="1">
                  <a:off x="1726"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69" name="Rectangle 125"/>
                <p:cNvSpPr>
                  <a:spLocks noChangeArrowheads="1"/>
                </p:cNvSpPr>
                <p:nvPr/>
              </p:nvSpPr>
              <p:spPr bwMode="auto">
                <a:xfrm flipH="1" flipV="1">
                  <a:off x="1829" y="1788"/>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570" name="Rectangle 126"/>
                <p:cNvSpPr>
                  <a:spLocks noChangeArrowheads="1"/>
                </p:cNvSpPr>
                <p:nvPr/>
              </p:nvSpPr>
              <p:spPr bwMode="auto">
                <a:xfrm flipH="1" flipV="1">
                  <a:off x="1932" y="1788"/>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571" name="Rectangle 127"/>
                <p:cNvSpPr>
                  <a:spLocks noChangeArrowheads="1"/>
                </p:cNvSpPr>
                <p:nvPr/>
              </p:nvSpPr>
              <p:spPr bwMode="auto">
                <a:xfrm flipH="1" flipV="1">
                  <a:off x="2035" y="1788"/>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572" name="Rectangle 128"/>
                <p:cNvSpPr>
                  <a:spLocks noChangeArrowheads="1"/>
                </p:cNvSpPr>
                <p:nvPr/>
              </p:nvSpPr>
              <p:spPr bwMode="auto">
                <a:xfrm flipH="1" flipV="1">
                  <a:off x="2138" y="1788"/>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73" name="Rectangle 129"/>
                <p:cNvSpPr>
                  <a:spLocks noChangeArrowheads="1"/>
                </p:cNvSpPr>
                <p:nvPr/>
              </p:nvSpPr>
              <p:spPr bwMode="auto">
                <a:xfrm flipH="1" flipV="1">
                  <a:off x="2242"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74" name="Rectangle 130"/>
                <p:cNvSpPr>
                  <a:spLocks noChangeArrowheads="1"/>
                </p:cNvSpPr>
                <p:nvPr/>
              </p:nvSpPr>
              <p:spPr bwMode="auto">
                <a:xfrm flipH="1" flipV="1">
                  <a:off x="2345" y="1788"/>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75" name="Rectangle 131"/>
                <p:cNvSpPr>
                  <a:spLocks noChangeArrowheads="1"/>
                </p:cNvSpPr>
                <p:nvPr/>
              </p:nvSpPr>
              <p:spPr bwMode="auto">
                <a:xfrm flipH="1" flipV="1">
                  <a:off x="384"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76" name="Rectangle 132"/>
                <p:cNvSpPr>
                  <a:spLocks noChangeArrowheads="1"/>
                </p:cNvSpPr>
                <p:nvPr/>
              </p:nvSpPr>
              <p:spPr bwMode="auto">
                <a:xfrm flipH="1" flipV="1">
                  <a:off x="487"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77" name="Rectangle 133"/>
                <p:cNvSpPr>
                  <a:spLocks noChangeArrowheads="1"/>
                </p:cNvSpPr>
                <p:nvPr/>
              </p:nvSpPr>
              <p:spPr bwMode="auto">
                <a:xfrm flipH="1" flipV="1">
                  <a:off x="590" y="1891"/>
                  <a:ext cx="104"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578" name="Rectangle 134"/>
                <p:cNvSpPr>
                  <a:spLocks noChangeArrowheads="1"/>
                </p:cNvSpPr>
                <p:nvPr/>
              </p:nvSpPr>
              <p:spPr bwMode="auto">
                <a:xfrm flipH="1" flipV="1">
                  <a:off x="694"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79" name="Rectangle 135"/>
                <p:cNvSpPr>
                  <a:spLocks noChangeArrowheads="1"/>
                </p:cNvSpPr>
                <p:nvPr/>
              </p:nvSpPr>
              <p:spPr bwMode="auto">
                <a:xfrm flipH="1" flipV="1">
                  <a:off x="797" y="1891"/>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580" name="Rectangle 136"/>
                <p:cNvSpPr>
                  <a:spLocks noChangeArrowheads="1"/>
                </p:cNvSpPr>
                <p:nvPr/>
              </p:nvSpPr>
              <p:spPr bwMode="auto">
                <a:xfrm flipH="1" flipV="1">
                  <a:off x="900"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81" name="Rectangle 137"/>
                <p:cNvSpPr>
                  <a:spLocks noChangeArrowheads="1"/>
                </p:cNvSpPr>
                <p:nvPr/>
              </p:nvSpPr>
              <p:spPr bwMode="auto">
                <a:xfrm flipH="1" flipV="1">
                  <a:off x="1003"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82" name="Rectangle 138"/>
                <p:cNvSpPr>
                  <a:spLocks noChangeArrowheads="1"/>
                </p:cNvSpPr>
                <p:nvPr/>
              </p:nvSpPr>
              <p:spPr bwMode="auto">
                <a:xfrm flipH="1" flipV="1">
                  <a:off x="1106" y="1891"/>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83" name="Rectangle 139"/>
                <p:cNvSpPr>
                  <a:spLocks noChangeArrowheads="1"/>
                </p:cNvSpPr>
                <p:nvPr/>
              </p:nvSpPr>
              <p:spPr bwMode="auto">
                <a:xfrm flipH="1" flipV="1">
                  <a:off x="1210"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84" name="Rectangle 140"/>
                <p:cNvSpPr>
                  <a:spLocks noChangeArrowheads="1"/>
                </p:cNvSpPr>
                <p:nvPr/>
              </p:nvSpPr>
              <p:spPr bwMode="auto">
                <a:xfrm flipH="1" flipV="1">
                  <a:off x="1313"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85" name="Rectangle 141"/>
                <p:cNvSpPr>
                  <a:spLocks noChangeArrowheads="1"/>
                </p:cNvSpPr>
                <p:nvPr/>
              </p:nvSpPr>
              <p:spPr bwMode="auto">
                <a:xfrm flipH="1" flipV="1">
                  <a:off x="1416"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86" name="Rectangle 142"/>
                <p:cNvSpPr>
                  <a:spLocks noChangeArrowheads="1"/>
                </p:cNvSpPr>
                <p:nvPr/>
              </p:nvSpPr>
              <p:spPr bwMode="auto">
                <a:xfrm flipH="1" flipV="1">
                  <a:off x="1519"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87" name="Rectangle 143"/>
                <p:cNvSpPr>
                  <a:spLocks noChangeArrowheads="1"/>
                </p:cNvSpPr>
                <p:nvPr/>
              </p:nvSpPr>
              <p:spPr bwMode="auto">
                <a:xfrm flipH="1" flipV="1">
                  <a:off x="1622" y="1891"/>
                  <a:ext cx="104"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588" name="Rectangle 144"/>
                <p:cNvSpPr>
                  <a:spLocks noChangeArrowheads="1"/>
                </p:cNvSpPr>
                <p:nvPr/>
              </p:nvSpPr>
              <p:spPr bwMode="auto">
                <a:xfrm flipH="1" flipV="1">
                  <a:off x="1726"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89" name="Rectangle 145"/>
                <p:cNvSpPr>
                  <a:spLocks noChangeArrowheads="1"/>
                </p:cNvSpPr>
                <p:nvPr/>
              </p:nvSpPr>
              <p:spPr bwMode="auto">
                <a:xfrm flipH="1" flipV="1">
                  <a:off x="1829" y="1891"/>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590" name="Rectangle 146"/>
                <p:cNvSpPr>
                  <a:spLocks noChangeArrowheads="1"/>
                </p:cNvSpPr>
                <p:nvPr/>
              </p:nvSpPr>
              <p:spPr bwMode="auto">
                <a:xfrm flipH="1" flipV="1">
                  <a:off x="1932"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91" name="Rectangle 147"/>
                <p:cNvSpPr>
                  <a:spLocks noChangeArrowheads="1"/>
                </p:cNvSpPr>
                <p:nvPr/>
              </p:nvSpPr>
              <p:spPr bwMode="auto">
                <a:xfrm flipH="1" flipV="1">
                  <a:off x="2035"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92" name="Rectangle 148"/>
                <p:cNvSpPr>
                  <a:spLocks noChangeArrowheads="1"/>
                </p:cNvSpPr>
                <p:nvPr/>
              </p:nvSpPr>
              <p:spPr bwMode="auto">
                <a:xfrm flipH="1" flipV="1">
                  <a:off x="2138" y="1891"/>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93" name="Rectangle 149"/>
                <p:cNvSpPr>
                  <a:spLocks noChangeArrowheads="1"/>
                </p:cNvSpPr>
                <p:nvPr/>
              </p:nvSpPr>
              <p:spPr bwMode="auto">
                <a:xfrm flipH="1" flipV="1">
                  <a:off x="2242" y="1891"/>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594" name="Rectangle 150"/>
                <p:cNvSpPr>
                  <a:spLocks noChangeArrowheads="1"/>
                </p:cNvSpPr>
                <p:nvPr/>
              </p:nvSpPr>
              <p:spPr bwMode="auto">
                <a:xfrm flipH="1" flipV="1">
                  <a:off x="2345" y="189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95" name="Rectangle 151"/>
                <p:cNvSpPr>
                  <a:spLocks noChangeArrowheads="1"/>
                </p:cNvSpPr>
                <p:nvPr/>
              </p:nvSpPr>
              <p:spPr bwMode="auto">
                <a:xfrm flipH="1" flipV="1">
                  <a:off x="384"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96" name="Rectangle 152"/>
                <p:cNvSpPr>
                  <a:spLocks noChangeArrowheads="1"/>
                </p:cNvSpPr>
                <p:nvPr/>
              </p:nvSpPr>
              <p:spPr bwMode="auto">
                <a:xfrm flipH="1" flipV="1">
                  <a:off x="487"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597" name="Rectangle 153"/>
                <p:cNvSpPr>
                  <a:spLocks noChangeArrowheads="1"/>
                </p:cNvSpPr>
                <p:nvPr/>
              </p:nvSpPr>
              <p:spPr bwMode="auto">
                <a:xfrm flipH="1" flipV="1">
                  <a:off x="590" y="1994"/>
                  <a:ext cx="104"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598" name="Rectangle 154"/>
                <p:cNvSpPr>
                  <a:spLocks noChangeArrowheads="1"/>
                </p:cNvSpPr>
                <p:nvPr/>
              </p:nvSpPr>
              <p:spPr bwMode="auto">
                <a:xfrm flipH="1" flipV="1">
                  <a:off x="694" y="1994"/>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599" name="Rectangle 155"/>
                <p:cNvSpPr>
                  <a:spLocks noChangeArrowheads="1"/>
                </p:cNvSpPr>
                <p:nvPr/>
              </p:nvSpPr>
              <p:spPr bwMode="auto">
                <a:xfrm flipH="1" flipV="1">
                  <a:off x="797"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00" name="Rectangle 156"/>
                <p:cNvSpPr>
                  <a:spLocks noChangeArrowheads="1"/>
                </p:cNvSpPr>
                <p:nvPr/>
              </p:nvSpPr>
              <p:spPr bwMode="auto">
                <a:xfrm flipH="1" flipV="1">
                  <a:off x="900"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01" name="Rectangle 157"/>
                <p:cNvSpPr>
                  <a:spLocks noChangeArrowheads="1"/>
                </p:cNvSpPr>
                <p:nvPr/>
              </p:nvSpPr>
              <p:spPr bwMode="auto">
                <a:xfrm flipH="1" flipV="1">
                  <a:off x="1003"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02" name="Rectangle 158"/>
                <p:cNvSpPr>
                  <a:spLocks noChangeArrowheads="1"/>
                </p:cNvSpPr>
                <p:nvPr/>
              </p:nvSpPr>
              <p:spPr bwMode="auto">
                <a:xfrm flipH="1" flipV="1">
                  <a:off x="1106" y="1994"/>
                  <a:ext cx="104"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603" name="Rectangle 159"/>
                <p:cNvSpPr>
                  <a:spLocks noChangeArrowheads="1"/>
                </p:cNvSpPr>
                <p:nvPr/>
              </p:nvSpPr>
              <p:spPr bwMode="auto">
                <a:xfrm flipH="1" flipV="1">
                  <a:off x="1210"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04" name="Rectangle 160"/>
                <p:cNvSpPr>
                  <a:spLocks noChangeArrowheads="1"/>
                </p:cNvSpPr>
                <p:nvPr/>
              </p:nvSpPr>
              <p:spPr bwMode="auto">
                <a:xfrm flipH="1" flipV="1">
                  <a:off x="1313" y="1994"/>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605" name="Rectangle 161"/>
                <p:cNvSpPr>
                  <a:spLocks noChangeArrowheads="1"/>
                </p:cNvSpPr>
                <p:nvPr/>
              </p:nvSpPr>
              <p:spPr bwMode="auto">
                <a:xfrm flipH="1" flipV="1">
                  <a:off x="1416"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06" name="Rectangle 162"/>
                <p:cNvSpPr>
                  <a:spLocks noChangeArrowheads="1"/>
                </p:cNvSpPr>
                <p:nvPr/>
              </p:nvSpPr>
              <p:spPr bwMode="auto">
                <a:xfrm flipH="1" flipV="1">
                  <a:off x="1519" y="1994"/>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607" name="Rectangle 163"/>
                <p:cNvSpPr>
                  <a:spLocks noChangeArrowheads="1"/>
                </p:cNvSpPr>
                <p:nvPr/>
              </p:nvSpPr>
              <p:spPr bwMode="auto">
                <a:xfrm flipH="1" flipV="1">
                  <a:off x="1622" y="1994"/>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08" name="Rectangle 164"/>
                <p:cNvSpPr>
                  <a:spLocks noChangeArrowheads="1"/>
                </p:cNvSpPr>
                <p:nvPr/>
              </p:nvSpPr>
              <p:spPr bwMode="auto">
                <a:xfrm flipH="1" flipV="1">
                  <a:off x="1726" y="1994"/>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609" name="Rectangle 165"/>
                <p:cNvSpPr>
                  <a:spLocks noChangeArrowheads="1"/>
                </p:cNvSpPr>
                <p:nvPr/>
              </p:nvSpPr>
              <p:spPr bwMode="auto">
                <a:xfrm flipH="1" flipV="1">
                  <a:off x="1829"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10" name="Rectangle 166"/>
                <p:cNvSpPr>
                  <a:spLocks noChangeArrowheads="1"/>
                </p:cNvSpPr>
                <p:nvPr/>
              </p:nvSpPr>
              <p:spPr bwMode="auto">
                <a:xfrm flipH="1" flipV="1">
                  <a:off x="1932"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11" name="Rectangle 167"/>
                <p:cNvSpPr>
                  <a:spLocks noChangeArrowheads="1"/>
                </p:cNvSpPr>
                <p:nvPr/>
              </p:nvSpPr>
              <p:spPr bwMode="auto">
                <a:xfrm flipH="1" flipV="1">
                  <a:off x="2035" y="1994"/>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612" name="Rectangle 168"/>
                <p:cNvSpPr>
                  <a:spLocks noChangeArrowheads="1"/>
                </p:cNvSpPr>
                <p:nvPr/>
              </p:nvSpPr>
              <p:spPr bwMode="auto">
                <a:xfrm flipH="1" flipV="1">
                  <a:off x="2138" y="1994"/>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13" name="Rectangle 169"/>
                <p:cNvSpPr>
                  <a:spLocks noChangeArrowheads="1"/>
                </p:cNvSpPr>
                <p:nvPr/>
              </p:nvSpPr>
              <p:spPr bwMode="auto">
                <a:xfrm flipH="1" flipV="1">
                  <a:off x="2242"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14" name="Rectangle 170"/>
                <p:cNvSpPr>
                  <a:spLocks noChangeArrowheads="1"/>
                </p:cNvSpPr>
                <p:nvPr/>
              </p:nvSpPr>
              <p:spPr bwMode="auto">
                <a:xfrm flipH="1" flipV="1">
                  <a:off x="2345" y="199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15" name="Rectangle 171"/>
                <p:cNvSpPr>
                  <a:spLocks noChangeArrowheads="1"/>
                </p:cNvSpPr>
                <p:nvPr/>
              </p:nvSpPr>
              <p:spPr bwMode="auto">
                <a:xfrm flipH="1" flipV="1">
                  <a:off x="384"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16" name="Rectangle 172"/>
                <p:cNvSpPr>
                  <a:spLocks noChangeArrowheads="1"/>
                </p:cNvSpPr>
                <p:nvPr/>
              </p:nvSpPr>
              <p:spPr bwMode="auto">
                <a:xfrm flipH="1" flipV="1">
                  <a:off x="487"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17" name="Rectangle 173"/>
                <p:cNvSpPr>
                  <a:spLocks noChangeArrowheads="1"/>
                </p:cNvSpPr>
                <p:nvPr/>
              </p:nvSpPr>
              <p:spPr bwMode="auto">
                <a:xfrm flipH="1" flipV="1">
                  <a:off x="590" y="2097"/>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18" name="Rectangle 174"/>
                <p:cNvSpPr>
                  <a:spLocks noChangeArrowheads="1"/>
                </p:cNvSpPr>
                <p:nvPr/>
              </p:nvSpPr>
              <p:spPr bwMode="auto">
                <a:xfrm flipH="1" flipV="1">
                  <a:off x="694" y="2097"/>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619" name="Rectangle 175"/>
                <p:cNvSpPr>
                  <a:spLocks noChangeArrowheads="1"/>
                </p:cNvSpPr>
                <p:nvPr/>
              </p:nvSpPr>
              <p:spPr bwMode="auto">
                <a:xfrm flipH="1" flipV="1">
                  <a:off x="797" y="2097"/>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620" name="Rectangle 176"/>
                <p:cNvSpPr>
                  <a:spLocks noChangeArrowheads="1"/>
                </p:cNvSpPr>
                <p:nvPr/>
              </p:nvSpPr>
              <p:spPr bwMode="auto">
                <a:xfrm flipH="1" flipV="1">
                  <a:off x="900"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21" name="Rectangle 177"/>
                <p:cNvSpPr>
                  <a:spLocks noChangeArrowheads="1"/>
                </p:cNvSpPr>
                <p:nvPr/>
              </p:nvSpPr>
              <p:spPr bwMode="auto">
                <a:xfrm flipH="1" flipV="1">
                  <a:off x="1003"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22" name="Rectangle 178"/>
                <p:cNvSpPr>
                  <a:spLocks noChangeArrowheads="1"/>
                </p:cNvSpPr>
                <p:nvPr/>
              </p:nvSpPr>
              <p:spPr bwMode="auto">
                <a:xfrm flipH="1" flipV="1">
                  <a:off x="1106" y="2097"/>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23" name="Rectangle 179"/>
                <p:cNvSpPr>
                  <a:spLocks noChangeArrowheads="1"/>
                </p:cNvSpPr>
                <p:nvPr/>
              </p:nvSpPr>
              <p:spPr bwMode="auto">
                <a:xfrm flipH="1" flipV="1">
                  <a:off x="1210"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24" name="Rectangle 180"/>
                <p:cNvSpPr>
                  <a:spLocks noChangeArrowheads="1"/>
                </p:cNvSpPr>
                <p:nvPr/>
              </p:nvSpPr>
              <p:spPr bwMode="auto">
                <a:xfrm flipH="1" flipV="1">
                  <a:off x="1313" y="2097"/>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625" name="Rectangle 181"/>
                <p:cNvSpPr>
                  <a:spLocks noChangeArrowheads="1"/>
                </p:cNvSpPr>
                <p:nvPr/>
              </p:nvSpPr>
              <p:spPr bwMode="auto">
                <a:xfrm flipH="1" flipV="1">
                  <a:off x="1416"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26" name="Rectangle 182"/>
                <p:cNvSpPr>
                  <a:spLocks noChangeArrowheads="1"/>
                </p:cNvSpPr>
                <p:nvPr/>
              </p:nvSpPr>
              <p:spPr bwMode="auto">
                <a:xfrm flipH="1" flipV="1">
                  <a:off x="1519"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27" name="Rectangle 183"/>
                <p:cNvSpPr>
                  <a:spLocks noChangeArrowheads="1"/>
                </p:cNvSpPr>
                <p:nvPr/>
              </p:nvSpPr>
              <p:spPr bwMode="auto">
                <a:xfrm flipH="1" flipV="1">
                  <a:off x="1622" y="2097"/>
                  <a:ext cx="104" cy="10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628" name="Rectangle 184"/>
                <p:cNvSpPr>
                  <a:spLocks noChangeArrowheads="1"/>
                </p:cNvSpPr>
                <p:nvPr/>
              </p:nvSpPr>
              <p:spPr bwMode="auto">
                <a:xfrm flipH="1" flipV="1">
                  <a:off x="1726"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29" name="Rectangle 185"/>
                <p:cNvSpPr>
                  <a:spLocks noChangeArrowheads="1"/>
                </p:cNvSpPr>
                <p:nvPr/>
              </p:nvSpPr>
              <p:spPr bwMode="auto">
                <a:xfrm flipH="1" flipV="1">
                  <a:off x="1829"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30" name="Rectangle 186"/>
                <p:cNvSpPr>
                  <a:spLocks noChangeArrowheads="1"/>
                </p:cNvSpPr>
                <p:nvPr/>
              </p:nvSpPr>
              <p:spPr bwMode="auto">
                <a:xfrm flipH="1" flipV="1">
                  <a:off x="1932" y="2097"/>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631" name="Rectangle 187"/>
                <p:cNvSpPr>
                  <a:spLocks noChangeArrowheads="1"/>
                </p:cNvSpPr>
                <p:nvPr/>
              </p:nvSpPr>
              <p:spPr bwMode="auto">
                <a:xfrm flipH="1" flipV="1">
                  <a:off x="2035"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32" name="Rectangle 188"/>
                <p:cNvSpPr>
                  <a:spLocks noChangeArrowheads="1"/>
                </p:cNvSpPr>
                <p:nvPr/>
              </p:nvSpPr>
              <p:spPr bwMode="auto">
                <a:xfrm flipH="1" flipV="1">
                  <a:off x="2138" y="2097"/>
                  <a:ext cx="104" cy="104"/>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633" name="Rectangle 189"/>
                <p:cNvSpPr>
                  <a:spLocks noChangeArrowheads="1"/>
                </p:cNvSpPr>
                <p:nvPr/>
              </p:nvSpPr>
              <p:spPr bwMode="auto">
                <a:xfrm flipH="1" flipV="1">
                  <a:off x="2242" y="2097"/>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34" name="Rectangle 190"/>
                <p:cNvSpPr>
                  <a:spLocks noChangeArrowheads="1"/>
                </p:cNvSpPr>
                <p:nvPr/>
              </p:nvSpPr>
              <p:spPr bwMode="auto">
                <a:xfrm flipH="1" flipV="1">
                  <a:off x="2345" y="2097"/>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635" name="Rectangle 191"/>
                <p:cNvSpPr>
                  <a:spLocks noChangeArrowheads="1"/>
                </p:cNvSpPr>
                <p:nvPr/>
              </p:nvSpPr>
              <p:spPr bwMode="auto">
                <a:xfrm flipH="1" flipV="1">
                  <a:off x="384" y="2201"/>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636" name="Rectangle 192"/>
                <p:cNvSpPr>
                  <a:spLocks noChangeArrowheads="1"/>
                </p:cNvSpPr>
                <p:nvPr/>
              </p:nvSpPr>
              <p:spPr bwMode="auto">
                <a:xfrm flipH="1" flipV="1">
                  <a:off x="487" y="2201"/>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637" name="Rectangle 193"/>
                <p:cNvSpPr>
                  <a:spLocks noChangeArrowheads="1"/>
                </p:cNvSpPr>
                <p:nvPr/>
              </p:nvSpPr>
              <p:spPr bwMode="auto">
                <a:xfrm flipH="1" flipV="1">
                  <a:off x="590" y="2201"/>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38" name="Rectangle 194"/>
                <p:cNvSpPr>
                  <a:spLocks noChangeArrowheads="1"/>
                </p:cNvSpPr>
                <p:nvPr/>
              </p:nvSpPr>
              <p:spPr bwMode="auto">
                <a:xfrm flipH="1" flipV="1">
                  <a:off x="694"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39" name="Rectangle 195"/>
                <p:cNvSpPr>
                  <a:spLocks noChangeArrowheads="1"/>
                </p:cNvSpPr>
                <p:nvPr/>
              </p:nvSpPr>
              <p:spPr bwMode="auto">
                <a:xfrm flipH="1" flipV="1">
                  <a:off x="797"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40" name="Rectangle 196"/>
                <p:cNvSpPr>
                  <a:spLocks noChangeArrowheads="1"/>
                </p:cNvSpPr>
                <p:nvPr/>
              </p:nvSpPr>
              <p:spPr bwMode="auto">
                <a:xfrm flipH="1" flipV="1">
                  <a:off x="900" y="2201"/>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641" name="Rectangle 197"/>
                <p:cNvSpPr>
                  <a:spLocks noChangeArrowheads="1"/>
                </p:cNvSpPr>
                <p:nvPr/>
              </p:nvSpPr>
              <p:spPr bwMode="auto">
                <a:xfrm flipH="1" flipV="1">
                  <a:off x="1003"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42" name="Rectangle 198"/>
                <p:cNvSpPr>
                  <a:spLocks noChangeArrowheads="1"/>
                </p:cNvSpPr>
                <p:nvPr/>
              </p:nvSpPr>
              <p:spPr bwMode="auto">
                <a:xfrm flipH="1" flipV="1">
                  <a:off x="1106" y="2201"/>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43" name="Rectangle 199"/>
                <p:cNvSpPr>
                  <a:spLocks noChangeArrowheads="1"/>
                </p:cNvSpPr>
                <p:nvPr/>
              </p:nvSpPr>
              <p:spPr bwMode="auto">
                <a:xfrm flipH="1" flipV="1">
                  <a:off x="1210"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44" name="Rectangle 200"/>
                <p:cNvSpPr>
                  <a:spLocks noChangeArrowheads="1"/>
                </p:cNvSpPr>
                <p:nvPr/>
              </p:nvSpPr>
              <p:spPr bwMode="auto">
                <a:xfrm flipH="1" flipV="1">
                  <a:off x="1313"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45" name="Rectangle 201"/>
                <p:cNvSpPr>
                  <a:spLocks noChangeArrowheads="1"/>
                </p:cNvSpPr>
                <p:nvPr/>
              </p:nvSpPr>
              <p:spPr bwMode="auto">
                <a:xfrm flipH="1" flipV="1">
                  <a:off x="1416"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46" name="Rectangle 202"/>
                <p:cNvSpPr>
                  <a:spLocks noChangeArrowheads="1"/>
                </p:cNvSpPr>
                <p:nvPr/>
              </p:nvSpPr>
              <p:spPr bwMode="auto">
                <a:xfrm flipH="1" flipV="1">
                  <a:off x="1519" y="2201"/>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647" name="Rectangle 203"/>
                <p:cNvSpPr>
                  <a:spLocks noChangeArrowheads="1"/>
                </p:cNvSpPr>
                <p:nvPr/>
              </p:nvSpPr>
              <p:spPr bwMode="auto">
                <a:xfrm flipH="1" flipV="1">
                  <a:off x="1622" y="2201"/>
                  <a:ext cx="104"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648" name="Rectangle 204"/>
                <p:cNvSpPr>
                  <a:spLocks noChangeArrowheads="1"/>
                </p:cNvSpPr>
                <p:nvPr/>
              </p:nvSpPr>
              <p:spPr bwMode="auto">
                <a:xfrm flipH="1" flipV="1">
                  <a:off x="1726" y="2201"/>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649" name="Rectangle 205"/>
                <p:cNvSpPr>
                  <a:spLocks noChangeArrowheads="1"/>
                </p:cNvSpPr>
                <p:nvPr/>
              </p:nvSpPr>
              <p:spPr bwMode="auto">
                <a:xfrm flipH="1" flipV="1">
                  <a:off x="1829" y="2201"/>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650" name="Rectangle 206"/>
                <p:cNvSpPr>
                  <a:spLocks noChangeArrowheads="1"/>
                </p:cNvSpPr>
                <p:nvPr/>
              </p:nvSpPr>
              <p:spPr bwMode="auto">
                <a:xfrm flipH="1" flipV="1">
                  <a:off x="1932" y="2201"/>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651" name="Rectangle 207"/>
                <p:cNvSpPr>
                  <a:spLocks noChangeArrowheads="1"/>
                </p:cNvSpPr>
                <p:nvPr/>
              </p:nvSpPr>
              <p:spPr bwMode="auto">
                <a:xfrm flipH="1" flipV="1">
                  <a:off x="2035"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52" name="Rectangle 208"/>
                <p:cNvSpPr>
                  <a:spLocks noChangeArrowheads="1"/>
                </p:cNvSpPr>
                <p:nvPr/>
              </p:nvSpPr>
              <p:spPr bwMode="auto">
                <a:xfrm flipH="1" flipV="1">
                  <a:off x="2138" y="2201"/>
                  <a:ext cx="104"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653" name="Rectangle 209"/>
                <p:cNvSpPr>
                  <a:spLocks noChangeArrowheads="1"/>
                </p:cNvSpPr>
                <p:nvPr/>
              </p:nvSpPr>
              <p:spPr bwMode="auto">
                <a:xfrm flipH="1" flipV="1">
                  <a:off x="2242"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54" name="Rectangle 210"/>
                <p:cNvSpPr>
                  <a:spLocks noChangeArrowheads="1"/>
                </p:cNvSpPr>
                <p:nvPr/>
              </p:nvSpPr>
              <p:spPr bwMode="auto">
                <a:xfrm flipH="1" flipV="1">
                  <a:off x="2345" y="2201"/>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55" name="Rectangle 211"/>
                <p:cNvSpPr>
                  <a:spLocks noChangeArrowheads="1"/>
                </p:cNvSpPr>
                <p:nvPr/>
              </p:nvSpPr>
              <p:spPr bwMode="auto">
                <a:xfrm flipH="1" flipV="1">
                  <a:off x="384"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56" name="Rectangle 212"/>
                <p:cNvSpPr>
                  <a:spLocks noChangeArrowheads="1"/>
                </p:cNvSpPr>
                <p:nvPr/>
              </p:nvSpPr>
              <p:spPr bwMode="auto">
                <a:xfrm flipH="1" flipV="1">
                  <a:off x="487"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57" name="Rectangle 213"/>
                <p:cNvSpPr>
                  <a:spLocks noChangeArrowheads="1"/>
                </p:cNvSpPr>
                <p:nvPr/>
              </p:nvSpPr>
              <p:spPr bwMode="auto">
                <a:xfrm flipH="1" flipV="1">
                  <a:off x="590" y="2304"/>
                  <a:ext cx="104"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658" name="Rectangle 214"/>
                <p:cNvSpPr>
                  <a:spLocks noChangeArrowheads="1"/>
                </p:cNvSpPr>
                <p:nvPr/>
              </p:nvSpPr>
              <p:spPr bwMode="auto">
                <a:xfrm flipH="1" flipV="1">
                  <a:off x="694"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59" name="Rectangle 215"/>
                <p:cNvSpPr>
                  <a:spLocks noChangeArrowheads="1"/>
                </p:cNvSpPr>
                <p:nvPr/>
              </p:nvSpPr>
              <p:spPr bwMode="auto">
                <a:xfrm flipH="1" flipV="1">
                  <a:off x="797"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60" name="Rectangle 216"/>
                <p:cNvSpPr>
                  <a:spLocks noChangeArrowheads="1"/>
                </p:cNvSpPr>
                <p:nvPr/>
              </p:nvSpPr>
              <p:spPr bwMode="auto">
                <a:xfrm flipH="1" flipV="1">
                  <a:off x="900" y="2304"/>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661" name="Rectangle 217"/>
                <p:cNvSpPr>
                  <a:spLocks noChangeArrowheads="1"/>
                </p:cNvSpPr>
                <p:nvPr/>
              </p:nvSpPr>
              <p:spPr bwMode="auto">
                <a:xfrm flipH="1" flipV="1">
                  <a:off x="1003"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62" name="Rectangle 218"/>
                <p:cNvSpPr>
                  <a:spLocks noChangeArrowheads="1"/>
                </p:cNvSpPr>
                <p:nvPr/>
              </p:nvSpPr>
              <p:spPr bwMode="auto">
                <a:xfrm flipH="1" flipV="1">
                  <a:off x="1106" y="2304"/>
                  <a:ext cx="104"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663" name="Rectangle 219"/>
                <p:cNvSpPr>
                  <a:spLocks noChangeArrowheads="1"/>
                </p:cNvSpPr>
                <p:nvPr/>
              </p:nvSpPr>
              <p:spPr bwMode="auto">
                <a:xfrm flipH="1" flipV="1">
                  <a:off x="1210"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64" name="Rectangle 220"/>
                <p:cNvSpPr>
                  <a:spLocks noChangeArrowheads="1"/>
                </p:cNvSpPr>
                <p:nvPr/>
              </p:nvSpPr>
              <p:spPr bwMode="auto">
                <a:xfrm flipH="1" flipV="1">
                  <a:off x="1313" y="2304"/>
                  <a:ext cx="103"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665" name="Rectangle 221"/>
                <p:cNvSpPr>
                  <a:spLocks noChangeArrowheads="1"/>
                </p:cNvSpPr>
                <p:nvPr/>
              </p:nvSpPr>
              <p:spPr bwMode="auto">
                <a:xfrm flipH="1" flipV="1">
                  <a:off x="1416" y="2304"/>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666" name="Rectangle 222"/>
                <p:cNvSpPr>
                  <a:spLocks noChangeArrowheads="1"/>
                </p:cNvSpPr>
                <p:nvPr/>
              </p:nvSpPr>
              <p:spPr bwMode="auto">
                <a:xfrm flipH="1" flipV="1">
                  <a:off x="1519"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67" name="Rectangle 223"/>
                <p:cNvSpPr>
                  <a:spLocks noChangeArrowheads="1"/>
                </p:cNvSpPr>
                <p:nvPr/>
              </p:nvSpPr>
              <p:spPr bwMode="auto">
                <a:xfrm flipH="1" flipV="1">
                  <a:off x="1622" y="2304"/>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68" name="Rectangle 224"/>
                <p:cNvSpPr>
                  <a:spLocks noChangeArrowheads="1"/>
                </p:cNvSpPr>
                <p:nvPr/>
              </p:nvSpPr>
              <p:spPr bwMode="auto">
                <a:xfrm flipH="1" flipV="1">
                  <a:off x="1726"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69" name="Rectangle 225"/>
                <p:cNvSpPr>
                  <a:spLocks noChangeArrowheads="1"/>
                </p:cNvSpPr>
                <p:nvPr/>
              </p:nvSpPr>
              <p:spPr bwMode="auto">
                <a:xfrm flipH="1" flipV="1">
                  <a:off x="1829"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70" name="Rectangle 226"/>
                <p:cNvSpPr>
                  <a:spLocks noChangeArrowheads="1"/>
                </p:cNvSpPr>
                <p:nvPr/>
              </p:nvSpPr>
              <p:spPr bwMode="auto">
                <a:xfrm flipH="1" flipV="1">
                  <a:off x="1932"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71" name="Rectangle 227"/>
                <p:cNvSpPr>
                  <a:spLocks noChangeArrowheads="1"/>
                </p:cNvSpPr>
                <p:nvPr/>
              </p:nvSpPr>
              <p:spPr bwMode="auto">
                <a:xfrm flipH="1" flipV="1">
                  <a:off x="2035"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72" name="Rectangle 228"/>
                <p:cNvSpPr>
                  <a:spLocks noChangeArrowheads="1"/>
                </p:cNvSpPr>
                <p:nvPr/>
              </p:nvSpPr>
              <p:spPr bwMode="auto">
                <a:xfrm flipH="1" flipV="1">
                  <a:off x="2138" y="2304"/>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73" name="Rectangle 229"/>
                <p:cNvSpPr>
                  <a:spLocks noChangeArrowheads="1"/>
                </p:cNvSpPr>
                <p:nvPr/>
              </p:nvSpPr>
              <p:spPr bwMode="auto">
                <a:xfrm flipH="1" flipV="1">
                  <a:off x="2242" y="2304"/>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674" name="Rectangle 230"/>
                <p:cNvSpPr>
                  <a:spLocks noChangeArrowheads="1"/>
                </p:cNvSpPr>
                <p:nvPr/>
              </p:nvSpPr>
              <p:spPr bwMode="auto">
                <a:xfrm flipH="1" flipV="1">
                  <a:off x="2345" y="2304"/>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75" name="Rectangle 231"/>
                <p:cNvSpPr>
                  <a:spLocks noChangeArrowheads="1"/>
                </p:cNvSpPr>
                <p:nvPr/>
              </p:nvSpPr>
              <p:spPr bwMode="auto">
                <a:xfrm flipH="1" flipV="1">
                  <a:off x="384" y="2407"/>
                  <a:ext cx="103"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676" name="Rectangle 232"/>
                <p:cNvSpPr>
                  <a:spLocks noChangeArrowheads="1"/>
                </p:cNvSpPr>
                <p:nvPr/>
              </p:nvSpPr>
              <p:spPr bwMode="auto">
                <a:xfrm flipH="1" flipV="1">
                  <a:off x="487"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77" name="Rectangle 233"/>
                <p:cNvSpPr>
                  <a:spLocks noChangeArrowheads="1"/>
                </p:cNvSpPr>
                <p:nvPr/>
              </p:nvSpPr>
              <p:spPr bwMode="auto">
                <a:xfrm flipH="1" flipV="1">
                  <a:off x="590" y="240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78" name="Rectangle 234"/>
                <p:cNvSpPr>
                  <a:spLocks noChangeArrowheads="1"/>
                </p:cNvSpPr>
                <p:nvPr/>
              </p:nvSpPr>
              <p:spPr bwMode="auto">
                <a:xfrm flipH="1" flipV="1">
                  <a:off x="694" y="2407"/>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679" name="Rectangle 235"/>
                <p:cNvSpPr>
                  <a:spLocks noChangeArrowheads="1"/>
                </p:cNvSpPr>
                <p:nvPr/>
              </p:nvSpPr>
              <p:spPr bwMode="auto">
                <a:xfrm flipH="1" flipV="1">
                  <a:off x="797"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80" name="Rectangle 236"/>
                <p:cNvSpPr>
                  <a:spLocks noChangeArrowheads="1"/>
                </p:cNvSpPr>
                <p:nvPr/>
              </p:nvSpPr>
              <p:spPr bwMode="auto">
                <a:xfrm flipH="1" flipV="1">
                  <a:off x="900"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81" name="Rectangle 237"/>
                <p:cNvSpPr>
                  <a:spLocks noChangeArrowheads="1"/>
                </p:cNvSpPr>
                <p:nvPr/>
              </p:nvSpPr>
              <p:spPr bwMode="auto">
                <a:xfrm flipH="1" flipV="1">
                  <a:off x="1003"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82" name="Rectangle 238"/>
                <p:cNvSpPr>
                  <a:spLocks noChangeArrowheads="1"/>
                </p:cNvSpPr>
                <p:nvPr/>
              </p:nvSpPr>
              <p:spPr bwMode="auto">
                <a:xfrm flipH="1" flipV="1">
                  <a:off x="1106" y="240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83" name="Rectangle 239"/>
                <p:cNvSpPr>
                  <a:spLocks noChangeArrowheads="1"/>
                </p:cNvSpPr>
                <p:nvPr/>
              </p:nvSpPr>
              <p:spPr bwMode="auto">
                <a:xfrm flipH="1" flipV="1">
                  <a:off x="1210"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84" name="Rectangle 240"/>
                <p:cNvSpPr>
                  <a:spLocks noChangeArrowheads="1"/>
                </p:cNvSpPr>
                <p:nvPr/>
              </p:nvSpPr>
              <p:spPr bwMode="auto">
                <a:xfrm flipH="1" flipV="1">
                  <a:off x="1313" y="2407"/>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685" name="Rectangle 241"/>
                <p:cNvSpPr>
                  <a:spLocks noChangeArrowheads="1"/>
                </p:cNvSpPr>
                <p:nvPr/>
              </p:nvSpPr>
              <p:spPr bwMode="auto">
                <a:xfrm flipH="1" flipV="1">
                  <a:off x="1416"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86" name="Rectangle 242"/>
                <p:cNvSpPr>
                  <a:spLocks noChangeArrowheads="1"/>
                </p:cNvSpPr>
                <p:nvPr/>
              </p:nvSpPr>
              <p:spPr bwMode="auto">
                <a:xfrm flipH="1" flipV="1">
                  <a:off x="1519"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87" name="Rectangle 243"/>
                <p:cNvSpPr>
                  <a:spLocks noChangeArrowheads="1"/>
                </p:cNvSpPr>
                <p:nvPr/>
              </p:nvSpPr>
              <p:spPr bwMode="auto">
                <a:xfrm flipH="1" flipV="1">
                  <a:off x="1622" y="2407"/>
                  <a:ext cx="104"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688" name="Rectangle 244"/>
                <p:cNvSpPr>
                  <a:spLocks noChangeArrowheads="1"/>
                </p:cNvSpPr>
                <p:nvPr/>
              </p:nvSpPr>
              <p:spPr bwMode="auto">
                <a:xfrm flipH="1" flipV="1">
                  <a:off x="1726"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89" name="Rectangle 245"/>
                <p:cNvSpPr>
                  <a:spLocks noChangeArrowheads="1"/>
                </p:cNvSpPr>
                <p:nvPr/>
              </p:nvSpPr>
              <p:spPr bwMode="auto">
                <a:xfrm flipH="1" flipV="1">
                  <a:off x="1829"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90" name="Rectangle 246"/>
                <p:cNvSpPr>
                  <a:spLocks noChangeArrowheads="1"/>
                </p:cNvSpPr>
                <p:nvPr/>
              </p:nvSpPr>
              <p:spPr bwMode="auto">
                <a:xfrm flipH="1" flipV="1">
                  <a:off x="1932" y="2407"/>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691" name="Rectangle 247"/>
                <p:cNvSpPr>
                  <a:spLocks noChangeArrowheads="1"/>
                </p:cNvSpPr>
                <p:nvPr/>
              </p:nvSpPr>
              <p:spPr bwMode="auto">
                <a:xfrm flipH="1" flipV="1">
                  <a:off x="2035"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92" name="Rectangle 248"/>
                <p:cNvSpPr>
                  <a:spLocks noChangeArrowheads="1"/>
                </p:cNvSpPr>
                <p:nvPr/>
              </p:nvSpPr>
              <p:spPr bwMode="auto">
                <a:xfrm flipH="1" flipV="1">
                  <a:off x="2138" y="240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93" name="Rectangle 249"/>
                <p:cNvSpPr>
                  <a:spLocks noChangeArrowheads="1"/>
                </p:cNvSpPr>
                <p:nvPr/>
              </p:nvSpPr>
              <p:spPr bwMode="auto">
                <a:xfrm flipH="1" flipV="1">
                  <a:off x="2242" y="240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94" name="Rectangle 250"/>
                <p:cNvSpPr>
                  <a:spLocks noChangeArrowheads="1"/>
                </p:cNvSpPr>
                <p:nvPr/>
              </p:nvSpPr>
              <p:spPr bwMode="auto">
                <a:xfrm flipH="1" flipV="1">
                  <a:off x="2345" y="2407"/>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695" name="Rectangle 251"/>
                <p:cNvSpPr>
                  <a:spLocks noChangeArrowheads="1"/>
                </p:cNvSpPr>
                <p:nvPr/>
              </p:nvSpPr>
              <p:spPr bwMode="auto">
                <a:xfrm flipH="1" flipV="1">
                  <a:off x="384"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96" name="Rectangle 252"/>
                <p:cNvSpPr>
                  <a:spLocks noChangeArrowheads="1"/>
                </p:cNvSpPr>
                <p:nvPr/>
              </p:nvSpPr>
              <p:spPr bwMode="auto">
                <a:xfrm flipH="1" flipV="1">
                  <a:off x="487" y="2510"/>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697" name="Rectangle 253"/>
                <p:cNvSpPr>
                  <a:spLocks noChangeArrowheads="1"/>
                </p:cNvSpPr>
                <p:nvPr/>
              </p:nvSpPr>
              <p:spPr bwMode="auto">
                <a:xfrm flipH="1" flipV="1">
                  <a:off x="590" y="2510"/>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98" name="Rectangle 254"/>
                <p:cNvSpPr>
                  <a:spLocks noChangeArrowheads="1"/>
                </p:cNvSpPr>
                <p:nvPr/>
              </p:nvSpPr>
              <p:spPr bwMode="auto">
                <a:xfrm flipH="1" flipV="1">
                  <a:off x="694"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699" name="Rectangle 255"/>
                <p:cNvSpPr>
                  <a:spLocks noChangeArrowheads="1"/>
                </p:cNvSpPr>
                <p:nvPr/>
              </p:nvSpPr>
              <p:spPr bwMode="auto">
                <a:xfrm flipH="1" flipV="1">
                  <a:off x="797"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00" name="Rectangle 256"/>
                <p:cNvSpPr>
                  <a:spLocks noChangeArrowheads="1"/>
                </p:cNvSpPr>
                <p:nvPr/>
              </p:nvSpPr>
              <p:spPr bwMode="auto">
                <a:xfrm flipH="1" flipV="1">
                  <a:off x="900" y="2510"/>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701" name="Rectangle 257"/>
                <p:cNvSpPr>
                  <a:spLocks noChangeArrowheads="1"/>
                </p:cNvSpPr>
                <p:nvPr/>
              </p:nvSpPr>
              <p:spPr bwMode="auto">
                <a:xfrm flipH="1" flipV="1">
                  <a:off x="1003"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02" name="Rectangle 258"/>
                <p:cNvSpPr>
                  <a:spLocks noChangeArrowheads="1"/>
                </p:cNvSpPr>
                <p:nvPr/>
              </p:nvSpPr>
              <p:spPr bwMode="auto">
                <a:xfrm flipH="1" flipV="1">
                  <a:off x="1106" y="2510"/>
                  <a:ext cx="104"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703" name="Rectangle 259"/>
                <p:cNvSpPr>
                  <a:spLocks noChangeArrowheads="1"/>
                </p:cNvSpPr>
                <p:nvPr/>
              </p:nvSpPr>
              <p:spPr bwMode="auto">
                <a:xfrm flipH="1" flipV="1">
                  <a:off x="1210" y="2510"/>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704" name="Rectangle 260"/>
                <p:cNvSpPr>
                  <a:spLocks noChangeArrowheads="1"/>
                </p:cNvSpPr>
                <p:nvPr/>
              </p:nvSpPr>
              <p:spPr bwMode="auto">
                <a:xfrm flipH="1" flipV="1">
                  <a:off x="1313"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05" name="Rectangle 261"/>
                <p:cNvSpPr>
                  <a:spLocks noChangeArrowheads="1"/>
                </p:cNvSpPr>
                <p:nvPr/>
              </p:nvSpPr>
              <p:spPr bwMode="auto">
                <a:xfrm flipH="1" flipV="1">
                  <a:off x="1416" y="2510"/>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706" name="Rectangle 262"/>
                <p:cNvSpPr>
                  <a:spLocks noChangeArrowheads="1"/>
                </p:cNvSpPr>
                <p:nvPr/>
              </p:nvSpPr>
              <p:spPr bwMode="auto">
                <a:xfrm flipH="1" flipV="1">
                  <a:off x="1519"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07" name="Rectangle 263"/>
                <p:cNvSpPr>
                  <a:spLocks noChangeArrowheads="1"/>
                </p:cNvSpPr>
                <p:nvPr/>
              </p:nvSpPr>
              <p:spPr bwMode="auto">
                <a:xfrm flipH="1" flipV="1">
                  <a:off x="1622" y="2510"/>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08" name="Rectangle 264"/>
                <p:cNvSpPr>
                  <a:spLocks noChangeArrowheads="1"/>
                </p:cNvSpPr>
                <p:nvPr/>
              </p:nvSpPr>
              <p:spPr bwMode="auto">
                <a:xfrm flipH="1" flipV="1">
                  <a:off x="1726"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09" name="Rectangle 265"/>
                <p:cNvSpPr>
                  <a:spLocks noChangeArrowheads="1"/>
                </p:cNvSpPr>
                <p:nvPr/>
              </p:nvSpPr>
              <p:spPr bwMode="auto">
                <a:xfrm flipH="1" flipV="1">
                  <a:off x="1829" y="2510"/>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710" name="Rectangle 266"/>
                <p:cNvSpPr>
                  <a:spLocks noChangeArrowheads="1"/>
                </p:cNvSpPr>
                <p:nvPr/>
              </p:nvSpPr>
              <p:spPr bwMode="auto">
                <a:xfrm flipH="1" flipV="1">
                  <a:off x="1932"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11" name="Rectangle 267"/>
                <p:cNvSpPr>
                  <a:spLocks noChangeArrowheads="1"/>
                </p:cNvSpPr>
                <p:nvPr/>
              </p:nvSpPr>
              <p:spPr bwMode="auto">
                <a:xfrm flipH="1" flipV="1">
                  <a:off x="2035"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12" name="Rectangle 268"/>
                <p:cNvSpPr>
                  <a:spLocks noChangeArrowheads="1"/>
                </p:cNvSpPr>
                <p:nvPr/>
              </p:nvSpPr>
              <p:spPr bwMode="auto">
                <a:xfrm flipH="1" flipV="1">
                  <a:off x="2138" y="2510"/>
                  <a:ext cx="104"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713" name="Rectangle 269"/>
                <p:cNvSpPr>
                  <a:spLocks noChangeArrowheads="1"/>
                </p:cNvSpPr>
                <p:nvPr/>
              </p:nvSpPr>
              <p:spPr bwMode="auto">
                <a:xfrm flipH="1" flipV="1">
                  <a:off x="2242"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14" name="Rectangle 270"/>
                <p:cNvSpPr>
                  <a:spLocks noChangeArrowheads="1"/>
                </p:cNvSpPr>
                <p:nvPr/>
              </p:nvSpPr>
              <p:spPr bwMode="auto">
                <a:xfrm flipH="1" flipV="1">
                  <a:off x="2345" y="251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15" name="Rectangle 271"/>
                <p:cNvSpPr>
                  <a:spLocks noChangeArrowheads="1"/>
                </p:cNvSpPr>
                <p:nvPr/>
              </p:nvSpPr>
              <p:spPr bwMode="auto">
                <a:xfrm flipH="1" flipV="1">
                  <a:off x="384"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16" name="Rectangle 272"/>
                <p:cNvSpPr>
                  <a:spLocks noChangeArrowheads="1"/>
                </p:cNvSpPr>
                <p:nvPr/>
              </p:nvSpPr>
              <p:spPr bwMode="auto">
                <a:xfrm flipH="1" flipV="1">
                  <a:off x="487"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17" name="Rectangle 273"/>
                <p:cNvSpPr>
                  <a:spLocks noChangeArrowheads="1"/>
                </p:cNvSpPr>
                <p:nvPr/>
              </p:nvSpPr>
              <p:spPr bwMode="auto">
                <a:xfrm flipH="1" flipV="1">
                  <a:off x="590" y="2613"/>
                  <a:ext cx="104" cy="104"/>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718" name="Rectangle 274"/>
                <p:cNvSpPr>
                  <a:spLocks noChangeArrowheads="1"/>
                </p:cNvSpPr>
                <p:nvPr/>
              </p:nvSpPr>
              <p:spPr bwMode="auto">
                <a:xfrm flipH="1" flipV="1">
                  <a:off x="694" y="2613"/>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719" name="Rectangle 275"/>
                <p:cNvSpPr>
                  <a:spLocks noChangeArrowheads="1"/>
                </p:cNvSpPr>
                <p:nvPr/>
              </p:nvSpPr>
              <p:spPr bwMode="auto">
                <a:xfrm flipH="1" flipV="1">
                  <a:off x="797"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20" name="Rectangle 276"/>
                <p:cNvSpPr>
                  <a:spLocks noChangeArrowheads="1"/>
                </p:cNvSpPr>
                <p:nvPr/>
              </p:nvSpPr>
              <p:spPr bwMode="auto">
                <a:xfrm flipH="1" flipV="1">
                  <a:off x="900"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21" name="Rectangle 277"/>
                <p:cNvSpPr>
                  <a:spLocks noChangeArrowheads="1"/>
                </p:cNvSpPr>
                <p:nvPr/>
              </p:nvSpPr>
              <p:spPr bwMode="auto">
                <a:xfrm flipH="1" flipV="1">
                  <a:off x="1003"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22" name="Rectangle 278"/>
                <p:cNvSpPr>
                  <a:spLocks noChangeArrowheads="1"/>
                </p:cNvSpPr>
                <p:nvPr/>
              </p:nvSpPr>
              <p:spPr bwMode="auto">
                <a:xfrm flipH="1" flipV="1">
                  <a:off x="1106" y="2613"/>
                  <a:ext cx="104" cy="10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723" name="Rectangle 279"/>
                <p:cNvSpPr>
                  <a:spLocks noChangeArrowheads="1"/>
                </p:cNvSpPr>
                <p:nvPr/>
              </p:nvSpPr>
              <p:spPr bwMode="auto">
                <a:xfrm flipH="1" flipV="1">
                  <a:off x="1210"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24" name="Rectangle 280"/>
                <p:cNvSpPr>
                  <a:spLocks noChangeArrowheads="1"/>
                </p:cNvSpPr>
                <p:nvPr/>
              </p:nvSpPr>
              <p:spPr bwMode="auto">
                <a:xfrm flipH="1" flipV="1">
                  <a:off x="1313"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25" name="Rectangle 281"/>
                <p:cNvSpPr>
                  <a:spLocks noChangeArrowheads="1"/>
                </p:cNvSpPr>
                <p:nvPr/>
              </p:nvSpPr>
              <p:spPr bwMode="auto">
                <a:xfrm flipH="1" flipV="1">
                  <a:off x="1416"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26" name="Rectangle 282"/>
                <p:cNvSpPr>
                  <a:spLocks noChangeArrowheads="1"/>
                </p:cNvSpPr>
                <p:nvPr/>
              </p:nvSpPr>
              <p:spPr bwMode="auto">
                <a:xfrm flipH="1" flipV="1">
                  <a:off x="1519" y="2613"/>
                  <a:ext cx="103" cy="10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727" name="Rectangle 283"/>
                <p:cNvSpPr>
                  <a:spLocks noChangeArrowheads="1"/>
                </p:cNvSpPr>
                <p:nvPr/>
              </p:nvSpPr>
              <p:spPr bwMode="auto">
                <a:xfrm flipH="1" flipV="1">
                  <a:off x="1622" y="2613"/>
                  <a:ext cx="104"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728" name="Rectangle 284"/>
                <p:cNvSpPr>
                  <a:spLocks noChangeArrowheads="1"/>
                </p:cNvSpPr>
                <p:nvPr/>
              </p:nvSpPr>
              <p:spPr bwMode="auto">
                <a:xfrm flipH="1" flipV="1">
                  <a:off x="1726" y="2613"/>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729" name="Rectangle 285"/>
                <p:cNvSpPr>
                  <a:spLocks noChangeArrowheads="1"/>
                </p:cNvSpPr>
                <p:nvPr/>
              </p:nvSpPr>
              <p:spPr bwMode="auto">
                <a:xfrm flipH="1" flipV="1">
                  <a:off x="1829"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30" name="Rectangle 286"/>
                <p:cNvSpPr>
                  <a:spLocks noChangeArrowheads="1"/>
                </p:cNvSpPr>
                <p:nvPr/>
              </p:nvSpPr>
              <p:spPr bwMode="auto">
                <a:xfrm flipH="1" flipV="1">
                  <a:off x="1932" y="2613"/>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731" name="Rectangle 287"/>
                <p:cNvSpPr>
                  <a:spLocks noChangeArrowheads="1"/>
                </p:cNvSpPr>
                <p:nvPr/>
              </p:nvSpPr>
              <p:spPr bwMode="auto">
                <a:xfrm flipH="1" flipV="1">
                  <a:off x="2035"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32" name="Rectangle 288"/>
                <p:cNvSpPr>
                  <a:spLocks noChangeArrowheads="1"/>
                </p:cNvSpPr>
                <p:nvPr/>
              </p:nvSpPr>
              <p:spPr bwMode="auto">
                <a:xfrm flipH="1" flipV="1">
                  <a:off x="2138" y="2613"/>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33" name="Rectangle 289"/>
                <p:cNvSpPr>
                  <a:spLocks noChangeArrowheads="1"/>
                </p:cNvSpPr>
                <p:nvPr/>
              </p:nvSpPr>
              <p:spPr bwMode="auto">
                <a:xfrm flipH="1" flipV="1">
                  <a:off x="2242"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34" name="Rectangle 290"/>
                <p:cNvSpPr>
                  <a:spLocks noChangeArrowheads="1"/>
                </p:cNvSpPr>
                <p:nvPr/>
              </p:nvSpPr>
              <p:spPr bwMode="auto">
                <a:xfrm flipH="1" flipV="1">
                  <a:off x="2345" y="2613"/>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35" name="Rectangle 291"/>
                <p:cNvSpPr>
                  <a:spLocks noChangeArrowheads="1"/>
                </p:cNvSpPr>
                <p:nvPr/>
              </p:nvSpPr>
              <p:spPr bwMode="auto">
                <a:xfrm flipH="1" flipV="1">
                  <a:off x="384"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36" name="Rectangle 292"/>
                <p:cNvSpPr>
                  <a:spLocks noChangeArrowheads="1"/>
                </p:cNvSpPr>
                <p:nvPr/>
              </p:nvSpPr>
              <p:spPr bwMode="auto">
                <a:xfrm flipH="1" flipV="1">
                  <a:off x="487" y="2717"/>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737" name="Rectangle 293"/>
                <p:cNvSpPr>
                  <a:spLocks noChangeArrowheads="1"/>
                </p:cNvSpPr>
                <p:nvPr/>
              </p:nvSpPr>
              <p:spPr bwMode="auto">
                <a:xfrm flipH="1" flipV="1">
                  <a:off x="590" y="271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38" name="Rectangle 294"/>
                <p:cNvSpPr>
                  <a:spLocks noChangeArrowheads="1"/>
                </p:cNvSpPr>
                <p:nvPr/>
              </p:nvSpPr>
              <p:spPr bwMode="auto">
                <a:xfrm flipH="1" flipV="1">
                  <a:off x="694" y="2717"/>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739" name="Rectangle 295"/>
                <p:cNvSpPr>
                  <a:spLocks noChangeArrowheads="1"/>
                </p:cNvSpPr>
                <p:nvPr/>
              </p:nvSpPr>
              <p:spPr bwMode="auto">
                <a:xfrm flipH="1" flipV="1">
                  <a:off x="797"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40" name="Rectangle 296"/>
                <p:cNvSpPr>
                  <a:spLocks noChangeArrowheads="1"/>
                </p:cNvSpPr>
                <p:nvPr/>
              </p:nvSpPr>
              <p:spPr bwMode="auto">
                <a:xfrm flipH="1" flipV="1">
                  <a:off x="900"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41" name="Rectangle 297"/>
                <p:cNvSpPr>
                  <a:spLocks noChangeArrowheads="1"/>
                </p:cNvSpPr>
                <p:nvPr/>
              </p:nvSpPr>
              <p:spPr bwMode="auto">
                <a:xfrm flipH="1" flipV="1">
                  <a:off x="1003" y="2717"/>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742" name="Rectangle 298"/>
                <p:cNvSpPr>
                  <a:spLocks noChangeArrowheads="1"/>
                </p:cNvSpPr>
                <p:nvPr/>
              </p:nvSpPr>
              <p:spPr bwMode="auto">
                <a:xfrm flipH="1" flipV="1">
                  <a:off x="1106" y="271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43" name="Rectangle 299"/>
                <p:cNvSpPr>
                  <a:spLocks noChangeArrowheads="1"/>
                </p:cNvSpPr>
                <p:nvPr/>
              </p:nvSpPr>
              <p:spPr bwMode="auto">
                <a:xfrm flipH="1" flipV="1">
                  <a:off x="1210" y="2717"/>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744" name="Rectangle 300"/>
                <p:cNvSpPr>
                  <a:spLocks noChangeArrowheads="1"/>
                </p:cNvSpPr>
                <p:nvPr/>
              </p:nvSpPr>
              <p:spPr bwMode="auto">
                <a:xfrm flipH="1" flipV="1">
                  <a:off x="1313"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45" name="Rectangle 301"/>
                <p:cNvSpPr>
                  <a:spLocks noChangeArrowheads="1"/>
                </p:cNvSpPr>
                <p:nvPr/>
              </p:nvSpPr>
              <p:spPr bwMode="auto">
                <a:xfrm flipH="1" flipV="1">
                  <a:off x="1416" y="2717"/>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746" name="Rectangle 302"/>
                <p:cNvSpPr>
                  <a:spLocks noChangeArrowheads="1"/>
                </p:cNvSpPr>
                <p:nvPr/>
              </p:nvSpPr>
              <p:spPr bwMode="auto">
                <a:xfrm flipH="1" flipV="1">
                  <a:off x="1519"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47" name="Rectangle 303"/>
                <p:cNvSpPr>
                  <a:spLocks noChangeArrowheads="1"/>
                </p:cNvSpPr>
                <p:nvPr/>
              </p:nvSpPr>
              <p:spPr bwMode="auto">
                <a:xfrm flipH="1" flipV="1">
                  <a:off x="1622" y="2717"/>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48" name="Rectangle 304"/>
                <p:cNvSpPr>
                  <a:spLocks noChangeArrowheads="1"/>
                </p:cNvSpPr>
                <p:nvPr/>
              </p:nvSpPr>
              <p:spPr bwMode="auto">
                <a:xfrm flipH="1" flipV="1">
                  <a:off x="1726"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49" name="Rectangle 305"/>
                <p:cNvSpPr>
                  <a:spLocks noChangeArrowheads="1"/>
                </p:cNvSpPr>
                <p:nvPr/>
              </p:nvSpPr>
              <p:spPr bwMode="auto">
                <a:xfrm flipH="1" flipV="1">
                  <a:off x="1829" y="2717"/>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750" name="Rectangle 306"/>
                <p:cNvSpPr>
                  <a:spLocks noChangeArrowheads="1"/>
                </p:cNvSpPr>
                <p:nvPr/>
              </p:nvSpPr>
              <p:spPr bwMode="auto">
                <a:xfrm flipH="1" flipV="1">
                  <a:off x="1932"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51" name="Rectangle 307"/>
                <p:cNvSpPr>
                  <a:spLocks noChangeArrowheads="1"/>
                </p:cNvSpPr>
                <p:nvPr/>
              </p:nvSpPr>
              <p:spPr bwMode="auto">
                <a:xfrm flipH="1" flipV="1">
                  <a:off x="2035"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52" name="Rectangle 308"/>
                <p:cNvSpPr>
                  <a:spLocks noChangeArrowheads="1"/>
                </p:cNvSpPr>
                <p:nvPr/>
              </p:nvSpPr>
              <p:spPr bwMode="auto">
                <a:xfrm flipH="1" flipV="1">
                  <a:off x="2138" y="2717"/>
                  <a:ext cx="104"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753" name="Rectangle 309"/>
                <p:cNvSpPr>
                  <a:spLocks noChangeArrowheads="1"/>
                </p:cNvSpPr>
                <p:nvPr/>
              </p:nvSpPr>
              <p:spPr bwMode="auto">
                <a:xfrm flipH="1" flipV="1">
                  <a:off x="2242" y="2717"/>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54" name="Rectangle 310"/>
                <p:cNvSpPr>
                  <a:spLocks noChangeArrowheads="1"/>
                </p:cNvSpPr>
                <p:nvPr/>
              </p:nvSpPr>
              <p:spPr bwMode="auto">
                <a:xfrm flipH="1" flipV="1">
                  <a:off x="2345" y="2717"/>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755" name="Rectangle 311"/>
                <p:cNvSpPr>
                  <a:spLocks noChangeArrowheads="1"/>
                </p:cNvSpPr>
                <p:nvPr/>
              </p:nvSpPr>
              <p:spPr bwMode="auto">
                <a:xfrm flipH="1" flipV="1">
                  <a:off x="384" y="2820"/>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756" name="Rectangle 312"/>
                <p:cNvSpPr>
                  <a:spLocks noChangeArrowheads="1"/>
                </p:cNvSpPr>
                <p:nvPr/>
              </p:nvSpPr>
              <p:spPr bwMode="auto">
                <a:xfrm flipH="1" flipV="1">
                  <a:off x="487"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57" name="Rectangle 313"/>
                <p:cNvSpPr>
                  <a:spLocks noChangeArrowheads="1"/>
                </p:cNvSpPr>
                <p:nvPr/>
              </p:nvSpPr>
              <p:spPr bwMode="auto">
                <a:xfrm flipH="1" flipV="1">
                  <a:off x="590" y="2820"/>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58" name="Rectangle 314"/>
                <p:cNvSpPr>
                  <a:spLocks noChangeArrowheads="1"/>
                </p:cNvSpPr>
                <p:nvPr/>
              </p:nvSpPr>
              <p:spPr bwMode="auto">
                <a:xfrm flipH="1" flipV="1">
                  <a:off x="694"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59" name="Rectangle 315"/>
                <p:cNvSpPr>
                  <a:spLocks noChangeArrowheads="1"/>
                </p:cNvSpPr>
                <p:nvPr/>
              </p:nvSpPr>
              <p:spPr bwMode="auto">
                <a:xfrm flipH="1" flipV="1">
                  <a:off x="797"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60" name="Rectangle 316"/>
                <p:cNvSpPr>
                  <a:spLocks noChangeArrowheads="1"/>
                </p:cNvSpPr>
                <p:nvPr/>
              </p:nvSpPr>
              <p:spPr bwMode="auto">
                <a:xfrm flipH="1" flipV="1">
                  <a:off x="900" y="2820"/>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761" name="Rectangle 317"/>
                <p:cNvSpPr>
                  <a:spLocks noChangeArrowheads="1"/>
                </p:cNvSpPr>
                <p:nvPr/>
              </p:nvSpPr>
              <p:spPr bwMode="auto">
                <a:xfrm flipH="1" flipV="1">
                  <a:off x="1003"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62" name="Rectangle 318"/>
                <p:cNvSpPr>
                  <a:spLocks noChangeArrowheads="1"/>
                </p:cNvSpPr>
                <p:nvPr/>
              </p:nvSpPr>
              <p:spPr bwMode="auto">
                <a:xfrm flipH="1" flipV="1">
                  <a:off x="1106" y="2820"/>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63" name="Rectangle 319"/>
                <p:cNvSpPr>
                  <a:spLocks noChangeArrowheads="1"/>
                </p:cNvSpPr>
                <p:nvPr/>
              </p:nvSpPr>
              <p:spPr bwMode="auto">
                <a:xfrm flipH="1" flipV="1">
                  <a:off x="1210"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64" name="Rectangle 320"/>
                <p:cNvSpPr>
                  <a:spLocks noChangeArrowheads="1"/>
                </p:cNvSpPr>
                <p:nvPr/>
              </p:nvSpPr>
              <p:spPr bwMode="auto">
                <a:xfrm flipH="1" flipV="1">
                  <a:off x="1313" y="2820"/>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765" name="Rectangle 321"/>
                <p:cNvSpPr>
                  <a:spLocks noChangeArrowheads="1"/>
                </p:cNvSpPr>
                <p:nvPr/>
              </p:nvSpPr>
              <p:spPr bwMode="auto">
                <a:xfrm flipH="1" flipV="1">
                  <a:off x="1416" y="2820"/>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766" name="Rectangle 322"/>
                <p:cNvSpPr>
                  <a:spLocks noChangeArrowheads="1"/>
                </p:cNvSpPr>
                <p:nvPr/>
              </p:nvSpPr>
              <p:spPr bwMode="auto">
                <a:xfrm flipH="1" flipV="1">
                  <a:off x="1519"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67" name="Rectangle 323"/>
                <p:cNvSpPr>
                  <a:spLocks noChangeArrowheads="1"/>
                </p:cNvSpPr>
                <p:nvPr/>
              </p:nvSpPr>
              <p:spPr bwMode="auto">
                <a:xfrm flipH="1" flipV="1">
                  <a:off x="1622" y="2820"/>
                  <a:ext cx="104"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768" name="Rectangle 324"/>
                <p:cNvSpPr>
                  <a:spLocks noChangeArrowheads="1"/>
                </p:cNvSpPr>
                <p:nvPr/>
              </p:nvSpPr>
              <p:spPr bwMode="auto">
                <a:xfrm flipH="1" flipV="1">
                  <a:off x="1726"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69" name="Rectangle 325"/>
                <p:cNvSpPr>
                  <a:spLocks noChangeArrowheads="1"/>
                </p:cNvSpPr>
                <p:nvPr/>
              </p:nvSpPr>
              <p:spPr bwMode="auto">
                <a:xfrm flipH="1" flipV="1">
                  <a:off x="1829" y="2820"/>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770" name="Rectangle 326"/>
                <p:cNvSpPr>
                  <a:spLocks noChangeArrowheads="1"/>
                </p:cNvSpPr>
                <p:nvPr/>
              </p:nvSpPr>
              <p:spPr bwMode="auto">
                <a:xfrm flipH="1" flipV="1">
                  <a:off x="1932" y="2820"/>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771" name="Rectangle 327"/>
                <p:cNvSpPr>
                  <a:spLocks noChangeArrowheads="1"/>
                </p:cNvSpPr>
                <p:nvPr/>
              </p:nvSpPr>
              <p:spPr bwMode="auto">
                <a:xfrm flipH="1" flipV="1">
                  <a:off x="2035"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72" name="Rectangle 328"/>
                <p:cNvSpPr>
                  <a:spLocks noChangeArrowheads="1"/>
                </p:cNvSpPr>
                <p:nvPr/>
              </p:nvSpPr>
              <p:spPr bwMode="auto">
                <a:xfrm flipH="1" flipV="1">
                  <a:off x="2138" y="2820"/>
                  <a:ext cx="104"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773" name="Rectangle 329"/>
                <p:cNvSpPr>
                  <a:spLocks noChangeArrowheads="1"/>
                </p:cNvSpPr>
                <p:nvPr/>
              </p:nvSpPr>
              <p:spPr bwMode="auto">
                <a:xfrm flipH="1" flipV="1">
                  <a:off x="2242"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74" name="Rectangle 330"/>
                <p:cNvSpPr>
                  <a:spLocks noChangeArrowheads="1"/>
                </p:cNvSpPr>
                <p:nvPr/>
              </p:nvSpPr>
              <p:spPr bwMode="auto">
                <a:xfrm flipH="1" flipV="1">
                  <a:off x="2345" y="2820"/>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75" name="Rectangle 331"/>
                <p:cNvSpPr>
                  <a:spLocks noChangeArrowheads="1"/>
                </p:cNvSpPr>
                <p:nvPr/>
              </p:nvSpPr>
              <p:spPr bwMode="auto">
                <a:xfrm flipH="1" flipV="1">
                  <a:off x="384"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76" name="Rectangle 332"/>
                <p:cNvSpPr>
                  <a:spLocks noChangeArrowheads="1"/>
                </p:cNvSpPr>
                <p:nvPr/>
              </p:nvSpPr>
              <p:spPr bwMode="auto">
                <a:xfrm flipH="1" flipV="1">
                  <a:off x="487"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77" name="Rectangle 333"/>
                <p:cNvSpPr>
                  <a:spLocks noChangeArrowheads="1"/>
                </p:cNvSpPr>
                <p:nvPr/>
              </p:nvSpPr>
              <p:spPr bwMode="auto">
                <a:xfrm flipH="1" flipV="1">
                  <a:off x="590" y="2923"/>
                  <a:ext cx="104"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778" name="Rectangle 334"/>
                <p:cNvSpPr>
                  <a:spLocks noChangeArrowheads="1"/>
                </p:cNvSpPr>
                <p:nvPr/>
              </p:nvSpPr>
              <p:spPr bwMode="auto">
                <a:xfrm flipH="1" flipV="1">
                  <a:off x="694"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79" name="Rectangle 335"/>
                <p:cNvSpPr>
                  <a:spLocks noChangeArrowheads="1"/>
                </p:cNvSpPr>
                <p:nvPr/>
              </p:nvSpPr>
              <p:spPr bwMode="auto">
                <a:xfrm flipH="1" flipV="1">
                  <a:off x="797" y="2923"/>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780" name="Rectangle 336"/>
                <p:cNvSpPr>
                  <a:spLocks noChangeArrowheads="1"/>
                </p:cNvSpPr>
                <p:nvPr/>
              </p:nvSpPr>
              <p:spPr bwMode="auto">
                <a:xfrm flipH="1" flipV="1">
                  <a:off x="900"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81" name="Rectangle 337"/>
                <p:cNvSpPr>
                  <a:spLocks noChangeArrowheads="1"/>
                </p:cNvSpPr>
                <p:nvPr/>
              </p:nvSpPr>
              <p:spPr bwMode="auto">
                <a:xfrm flipH="1" flipV="1">
                  <a:off x="1003"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82" name="Rectangle 338"/>
                <p:cNvSpPr>
                  <a:spLocks noChangeArrowheads="1"/>
                </p:cNvSpPr>
                <p:nvPr/>
              </p:nvSpPr>
              <p:spPr bwMode="auto">
                <a:xfrm flipH="1" flipV="1">
                  <a:off x="1106" y="2923"/>
                  <a:ext cx="104"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783" name="Rectangle 339"/>
                <p:cNvSpPr>
                  <a:spLocks noChangeArrowheads="1"/>
                </p:cNvSpPr>
                <p:nvPr/>
              </p:nvSpPr>
              <p:spPr bwMode="auto">
                <a:xfrm flipH="1" flipV="1">
                  <a:off x="1210"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84" name="Rectangle 340"/>
                <p:cNvSpPr>
                  <a:spLocks noChangeArrowheads="1"/>
                </p:cNvSpPr>
                <p:nvPr/>
              </p:nvSpPr>
              <p:spPr bwMode="auto">
                <a:xfrm flipH="1" flipV="1">
                  <a:off x="1313" y="2923"/>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785" name="Rectangle 341"/>
                <p:cNvSpPr>
                  <a:spLocks noChangeArrowheads="1"/>
                </p:cNvSpPr>
                <p:nvPr/>
              </p:nvSpPr>
              <p:spPr bwMode="auto">
                <a:xfrm flipH="1" flipV="1">
                  <a:off x="1416"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86" name="Rectangle 342"/>
                <p:cNvSpPr>
                  <a:spLocks noChangeArrowheads="1"/>
                </p:cNvSpPr>
                <p:nvPr/>
              </p:nvSpPr>
              <p:spPr bwMode="auto">
                <a:xfrm flipH="1" flipV="1">
                  <a:off x="1519"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87" name="Rectangle 343"/>
                <p:cNvSpPr>
                  <a:spLocks noChangeArrowheads="1"/>
                </p:cNvSpPr>
                <p:nvPr/>
              </p:nvSpPr>
              <p:spPr bwMode="auto">
                <a:xfrm flipH="1" flipV="1">
                  <a:off x="1622" y="292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88" name="Rectangle 344"/>
                <p:cNvSpPr>
                  <a:spLocks noChangeArrowheads="1"/>
                </p:cNvSpPr>
                <p:nvPr/>
              </p:nvSpPr>
              <p:spPr bwMode="auto">
                <a:xfrm flipH="1" flipV="1">
                  <a:off x="1726"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89" name="Rectangle 345"/>
                <p:cNvSpPr>
                  <a:spLocks noChangeArrowheads="1"/>
                </p:cNvSpPr>
                <p:nvPr/>
              </p:nvSpPr>
              <p:spPr bwMode="auto">
                <a:xfrm flipH="1" flipV="1">
                  <a:off x="1829"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90" name="Rectangle 346"/>
                <p:cNvSpPr>
                  <a:spLocks noChangeArrowheads="1"/>
                </p:cNvSpPr>
                <p:nvPr/>
              </p:nvSpPr>
              <p:spPr bwMode="auto">
                <a:xfrm flipH="1" flipV="1">
                  <a:off x="1932"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91" name="Rectangle 347"/>
                <p:cNvSpPr>
                  <a:spLocks noChangeArrowheads="1"/>
                </p:cNvSpPr>
                <p:nvPr/>
              </p:nvSpPr>
              <p:spPr bwMode="auto">
                <a:xfrm flipH="1" flipV="1">
                  <a:off x="2035" y="292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92" name="Rectangle 348"/>
                <p:cNvSpPr>
                  <a:spLocks noChangeArrowheads="1"/>
                </p:cNvSpPr>
                <p:nvPr/>
              </p:nvSpPr>
              <p:spPr bwMode="auto">
                <a:xfrm flipH="1" flipV="1">
                  <a:off x="2138" y="292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93" name="Rectangle 349"/>
                <p:cNvSpPr>
                  <a:spLocks noChangeArrowheads="1"/>
                </p:cNvSpPr>
                <p:nvPr/>
              </p:nvSpPr>
              <p:spPr bwMode="auto">
                <a:xfrm flipH="1" flipV="1">
                  <a:off x="2242" y="2923"/>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794" name="Rectangle 350"/>
                <p:cNvSpPr>
                  <a:spLocks noChangeArrowheads="1"/>
                </p:cNvSpPr>
                <p:nvPr/>
              </p:nvSpPr>
              <p:spPr bwMode="auto">
                <a:xfrm flipH="1" flipV="1">
                  <a:off x="2345" y="2923"/>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795" name="Rectangle 351"/>
                <p:cNvSpPr>
                  <a:spLocks noChangeArrowheads="1"/>
                </p:cNvSpPr>
                <p:nvPr/>
              </p:nvSpPr>
              <p:spPr bwMode="auto">
                <a:xfrm flipH="1" flipV="1">
                  <a:off x="384"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96" name="Rectangle 352"/>
                <p:cNvSpPr>
                  <a:spLocks noChangeArrowheads="1"/>
                </p:cNvSpPr>
                <p:nvPr/>
              </p:nvSpPr>
              <p:spPr bwMode="auto">
                <a:xfrm flipH="1" flipV="1">
                  <a:off x="487"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97" name="Rectangle 353"/>
                <p:cNvSpPr>
                  <a:spLocks noChangeArrowheads="1"/>
                </p:cNvSpPr>
                <p:nvPr/>
              </p:nvSpPr>
              <p:spPr bwMode="auto">
                <a:xfrm flipH="1" flipV="1">
                  <a:off x="590" y="302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798" name="Rectangle 354"/>
                <p:cNvSpPr>
                  <a:spLocks noChangeArrowheads="1"/>
                </p:cNvSpPr>
                <p:nvPr/>
              </p:nvSpPr>
              <p:spPr bwMode="auto">
                <a:xfrm flipH="1" flipV="1">
                  <a:off x="694" y="3026"/>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799" name="Rectangle 355"/>
                <p:cNvSpPr>
                  <a:spLocks noChangeArrowheads="1"/>
                </p:cNvSpPr>
                <p:nvPr/>
              </p:nvSpPr>
              <p:spPr bwMode="auto">
                <a:xfrm flipH="1" flipV="1">
                  <a:off x="797"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00" name="Rectangle 356"/>
                <p:cNvSpPr>
                  <a:spLocks noChangeArrowheads="1"/>
                </p:cNvSpPr>
                <p:nvPr/>
              </p:nvSpPr>
              <p:spPr bwMode="auto">
                <a:xfrm flipH="1" flipV="1">
                  <a:off x="900" y="3026"/>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801" name="Rectangle 357"/>
                <p:cNvSpPr>
                  <a:spLocks noChangeArrowheads="1"/>
                </p:cNvSpPr>
                <p:nvPr/>
              </p:nvSpPr>
              <p:spPr bwMode="auto">
                <a:xfrm flipH="1" flipV="1">
                  <a:off x="1003"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02" name="Rectangle 358"/>
                <p:cNvSpPr>
                  <a:spLocks noChangeArrowheads="1"/>
                </p:cNvSpPr>
                <p:nvPr/>
              </p:nvSpPr>
              <p:spPr bwMode="auto">
                <a:xfrm flipH="1" flipV="1">
                  <a:off x="1106" y="3026"/>
                  <a:ext cx="104"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803" name="Rectangle 359"/>
                <p:cNvSpPr>
                  <a:spLocks noChangeArrowheads="1"/>
                </p:cNvSpPr>
                <p:nvPr/>
              </p:nvSpPr>
              <p:spPr bwMode="auto">
                <a:xfrm flipH="1" flipV="1">
                  <a:off x="1210" y="3026"/>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804" name="Rectangle 360"/>
                <p:cNvSpPr>
                  <a:spLocks noChangeArrowheads="1"/>
                </p:cNvSpPr>
                <p:nvPr/>
              </p:nvSpPr>
              <p:spPr bwMode="auto">
                <a:xfrm flipH="1" flipV="1">
                  <a:off x="1313"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05" name="Rectangle 361"/>
                <p:cNvSpPr>
                  <a:spLocks noChangeArrowheads="1"/>
                </p:cNvSpPr>
                <p:nvPr/>
              </p:nvSpPr>
              <p:spPr bwMode="auto">
                <a:xfrm flipH="1" flipV="1">
                  <a:off x="1416" y="3026"/>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806" name="Rectangle 362"/>
                <p:cNvSpPr>
                  <a:spLocks noChangeArrowheads="1"/>
                </p:cNvSpPr>
                <p:nvPr/>
              </p:nvSpPr>
              <p:spPr bwMode="auto">
                <a:xfrm flipH="1" flipV="1">
                  <a:off x="1519"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07" name="Rectangle 363"/>
                <p:cNvSpPr>
                  <a:spLocks noChangeArrowheads="1"/>
                </p:cNvSpPr>
                <p:nvPr/>
              </p:nvSpPr>
              <p:spPr bwMode="auto">
                <a:xfrm flipH="1" flipV="1">
                  <a:off x="1622" y="302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08" name="Rectangle 364"/>
                <p:cNvSpPr>
                  <a:spLocks noChangeArrowheads="1"/>
                </p:cNvSpPr>
                <p:nvPr/>
              </p:nvSpPr>
              <p:spPr bwMode="auto">
                <a:xfrm flipH="1" flipV="1">
                  <a:off x="1726" y="3026"/>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809" name="Rectangle 365"/>
                <p:cNvSpPr>
                  <a:spLocks noChangeArrowheads="1"/>
                </p:cNvSpPr>
                <p:nvPr/>
              </p:nvSpPr>
              <p:spPr bwMode="auto">
                <a:xfrm flipH="1" flipV="1">
                  <a:off x="1829" y="3026"/>
                  <a:ext cx="103" cy="103"/>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810" name="Rectangle 366"/>
                <p:cNvSpPr>
                  <a:spLocks noChangeArrowheads="1"/>
                </p:cNvSpPr>
                <p:nvPr/>
              </p:nvSpPr>
              <p:spPr bwMode="auto">
                <a:xfrm flipH="1" flipV="1">
                  <a:off x="1932" y="3026"/>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811" name="Rectangle 367"/>
                <p:cNvSpPr>
                  <a:spLocks noChangeArrowheads="1"/>
                </p:cNvSpPr>
                <p:nvPr/>
              </p:nvSpPr>
              <p:spPr bwMode="auto">
                <a:xfrm flipH="1" flipV="1">
                  <a:off x="2035"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12" name="Rectangle 368"/>
                <p:cNvSpPr>
                  <a:spLocks noChangeArrowheads="1"/>
                </p:cNvSpPr>
                <p:nvPr/>
              </p:nvSpPr>
              <p:spPr bwMode="auto">
                <a:xfrm flipH="1" flipV="1">
                  <a:off x="2138" y="3026"/>
                  <a:ext cx="104"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813" name="Rectangle 369"/>
                <p:cNvSpPr>
                  <a:spLocks noChangeArrowheads="1"/>
                </p:cNvSpPr>
                <p:nvPr/>
              </p:nvSpPr>
              <p:spPr bwMode="auto">
                <a:xfrm flipH="1" flipV="1">
                  <a:off x="2242"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14" name="Rectangle 370"/>
                <p:cNvSpPr>
                  <a:spLocks noChangeArrowheads="1"/>
                </p:cNvSpPr>
                <p:nvPr/>
              </p:nvSpPr>
              <p:spPr bwMode="auto">
                <a:xfrm flipH="1" flipV="1">
                  <a:off x="2345" y="302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15" name="Rectangle 371"/>
                <p:cNvSpPr>
                  <a:spLocks noChangeArrowheads="1"/>
                </p:cNvSpPr>
                <p:nvPr/>
              </p:nvSpPr>
              <p:spPr bwMode="auto">
                <a:xfrm flipH="1" flipV="1">
                  <a:off x="384" y="3129"/>
                  <a:ext cx="103" cy="10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816" name="Rectangle 372"/>
                <p:cNvSpPr>
                  <a:spLocks noChangeArrowheads="1"/>
                </p:cNvSpPr>
                <p:nvPr/>
              </p:nvSpPr>
              <p:spPr bwMode="auto">
                <a:xfrm flipH="1" flipV="1">
                  <a:off x="487"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17" name="Rectangle 373"/>
                <p:cNvSpPr>
                  <a:spLocks noChangeArrowheads="1"/>
                </p:cNvSpPr>
                <p:nvPr/>
              </p:nvSpPr>
              <p:spPr bwMode="auto">
                <a:xfrm flipH="1" flipV="1">
                  <a:off x="590" y="3129"/>
                  <a:ext cx="104" cy="10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818" name="Rectangle 374"/>
                <p:cNvSpPr>
                  <a:spLocks noChangeArrowheads="1"/>
                </p:cNvSpPr>
                <p:nvPr/>
              </p:nvSpPr>
              <p:spPr bwMode="auto">
                <a:xfrm flipH="1" flipV="1">
                  <a:off x="694"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19" name="Rectangle 375"/>
                <p:cNvSpPr>
                  <a:spLocks noChangeArrowheads="1"/>
                </p:cNvSpPr>
                <p:nvPr/>
              </p:nvSpPr>
              <p:spPr bwMode="auto">
                <a:xfrm flipH="1" flipV="1">
                  <a:off x="797"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20" name="Rectangle 376"/>
                <p:cNvSpPr>
                  <a:spLocks noChangeArrowheads="1"/>
                </p:cNvSpPr>
                <p:nvPr/>
              </p:nvSpPr>
              <p:spPr bwMode="auto">
                <a:xfrm flipH="1" flipV="1">
                  <a:off x="900" y="3129"/>
                  <a:ext cx="103" cy="104"/>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821" name="Rectangle 377"/>
                <p:cNvSpPr>
                  <a:spLocks noChangeArrowheads="1"/>
                </p:cNvSpPr>
                <p:nvPr/>
              </p:nvSpPr>
              <p:spPr bwMode="auto">
                <a:xfrm flipH="1" flipV="1">
                  <a:off x="1003"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22" name="Rectangle 378"/>
                <p:cNvSpPr>
                  <a:spLocks noChangeArrowheads="1"/>
                </p:cNvSpPr>
                <p:nvPr/>
              </p:nvSpPr>
              <p:spPr bwMode="auto">
                <a:xfrm flipH="1" flipV="1">
                  <a:off x="1106" y="3129"/>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23" name="Rectangle 379"/>
                <p:cNvSpPr>
                  <a:spLocks noChangeArrowheads="1"/>
                </p:cNvSpPr>
                <p:nvPr/>
              </p:nvSpPr>
              <p:spPr bwMode="auto">
                <a:xfrm flipH="1" flipV="1">
                  <a:off x="1210"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24" name="Rectangle 380"/>
                <p:cNvSpPr>
                  <a:spLocks noChangeArrowheads="1"/>
                </p:cNvSpPr>
                <p:nvPr/>
              </p:nvSpPr>
              <p:spPr bwMode="auto">
                <a:xfrm flipH="1" flipV="1">
                  <a:off x="1313"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25" name="Rectangle 381"/>
                <p:cNvSpPr>
                  <a:spLocks noChangeArrowheads="1"/>
                </p:cNvSpPr>
                <p:nvPr/>
              </p:nvSpPr>
              <p:spPr bwMode="auto">
                <a:xfrm flipH="1" flipV="1">
                  <a:off x="1416"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26" name="Rectangle 382"/>
                <p:cNvSpPr>
                  <a:spLocks noChangeArrowheads="1"/>
                </p:cNvSpPr>
                <p:nvPr/>
              </p:nvSpPr>
              <p:spPr bwMode="auto">
                <a:xfrm flipH="1" flipV="1">
                  <a:off x="1519" y="3129"/>
                  <a:ext cx="103" cy="104"/>
                </a:xfrm>
                <a:prstGeom prst="rect">
                  <a:avLst/>
                </a:prstGeom>
                <a:solidFill>
                  <a:srgbClr val="00FF00"/>
                </a:solidFill>
                <a:ln w="25400">
                  <a:solidFill>
                    <a:srgbClr val="000000"/>
                  </a:solidFill>
                  <a:miter lim="800000"/>
                  <a:headEnd/>
                  <a:tailEnd/>
                </a:ln>
              </p:spPr>
              <p:txBody>
                <a:bodyPr wrap="none" anchor="ctr">
                  <a:prstTxWarp prst="textNoShape">
                    <a:avLst/>
                  </a:prstTxWarp>
                </a:bodyPr>
                <a:lstStyle/>
                <a:p>
                  <a:endParaRPr lang="en-US"/>
                </a:p>
              </p:txBody>
            </p:sp>
            <p:sp>
              <p:nvSpPr>
                <p:cNvPr id="62827" name="Rectangle 383"/>
                <p:cNvSpPr>
                  <a:spLocks noChangeArrowheads="1"/>
                </p:cNvSpPr>
                <p:nvPr/>
              </p:nvSpPr>
              <p:spPr bwMode="auto">
                <a:xfrm flipH="1" flipV="1">
                  <a:off x="1622" y="3129"/>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28" name="Rectangle 384"/>
                <p:cNvSpPr>
                  <a:spLocks noChangeArrowheads="1"/>
                </p:cNvSpPr>
                <p:nvPr/>
              </p:nvSpPr>
              <p:spPr bwMode="auto">
                <a:xfrm flipH="1" flipV="1">
                  <a:off x="1726"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29" name="Rectangle 385"/>
                <p:cNvSpPr>
                  <a:spLocks noChangeArrowheads="1"/>
                </p:cNvSpPr>
                <p:nvPr/>
              </p:nvSpPr>
              <p:spPr bwMode="auto">
                <a:xfrm flipH="1" flipV="1">
                  <a:off x="1829" y="3129"/>
                  <a:ext cx="103" cy="104"/>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830" name="Rectangle 386"/>
                <p:cNvSpPr>
                  <a:spLocks noChangeArrowheads="1"/>
                </p:cNvSpPr>
                <p:nvPr/>
              </p:nvSpPr>
              <p:spPr bwMode="auto">
                <a:xfrm flipH="1" flipV="1">
                  <a:off x="1932"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31" name="Rectangle 387"/>
                <p:cNvSpPr>
                  <a:spLocks noChangeArrowheads="1"/>
                </p:cNvSpPr>
                <p:nvPr/>
              </p:nvSpPr>
              <p:spPr bwMode="auto">
                <a:xfrm flipH="1" flipV="1">
                  <a:off x="2035"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32" name="Rectangle 388"/>
                <p:cNvSpPr>
                  <a:spLocks noChangeArrowheads="1"/>
                </p:cNvSpPr>
                <p:nvPr/>
              </p:nvSpPr>
              <p:spPr bwMode="auto">
                <a:xfrm flipH="1" flipV="1">
                  <a:off x="2138" y="3129"/>
                  <a:ext cx="104"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33" name="Rectangle 389"/>
                <p:cNvSpPr>
                  <a:spLocks noChangeArrowheads="1"/>
                </p:cNvSpPr>
                <p:nvPr/>
              </p:nvSpPr>
              <p:spPr bwMode="auto">
                <a:xfrm flipH="1" flipV="1">
                  <a:off x="2242"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34" name="Rectangle 390"/>
                <p:cNvSpPr>
                  <a:spLocks noChangeArrowheads="1"/>
                </p:cNvSpPr>
                <p:nvPr/>
              </p:nvSpPr>
              <p:spPr bwMode="auto">
                <a:xfrm flipH="1" flipV="1">
                  <a:off x="2345" y="3129"/>
                  <a:ext cx="103" cy="104"/>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35" name="Rectangle 391"/>
                <p:cNvSpPr>
                  <a:spLocks noChangeArrowheads="1"/>
                </p:cNvSpPr>
                <p:nvPr/>
              </p:nvSpPr>
              <p:spPr bwMode="auto">
                <a:xfrm flipH="1" flipV="1">
                  <a:off x="384"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36" name="Rectangle 392"/>
                <p:cNvSpPr>
                  <a:spLocks noChangeArrowheads="1"/>
                </p:cNvSpPr>
                <p:nvPr/>
              </p:nvSpPr>
              <p:spPr bwMode="auto">
                <a:xfrm flipH="1" flipV="1">
                  <a:off x="487" y="3233"/>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837" name="Rectangle 393"/>
                <p:cNvSpPr>
                  <a:spLocks noChangeArrowheads="1"/>
                </p:cNvSpPr>
                <p:nvPr/>
              </p:nvSpPr>
              <p:spPr bwMode="auto">
                <a:xfrm flipH="1" flipV="1">
                  <a:off x="590" y="323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38" name="Rectangle 394"/>
                <p:cNvSpPr>
                  <a:spLocks noChangeArrowheads="1"/>
                </p:cNvSpPr>
                <p:nvPr/>
              </p:nvSpPr>
              <p:spPr bwMode="auto">
                <a:xfrm flipH="1" flipV="1">
                  <a:off x="694" y="3233"/>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839" name="Rectangle 395"/>
                <p:cNvSpPr>
                  <a:spLocks noChangeArrowheads="1"/>
                </p:cNvSpPr>
                <p:nvPr/>
              </p:nvSpPr>
              <p:spPr bwMode="auto">
                <a:xfrm flipH="1" flipV="1">
                  <a:off x="797"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40" name="Rectangle 396"/>
                <p:cNvSpPr>
                  <a:spLocks noChangeArrowheads="1"/>
                </p:cNvSpPr>
                <p:nvPr/>
              </p:nvSpPr>
              <p:spPr bwMode="auto">
                <a:xfrm flipH="1" flipV="1">
                  <a:off x="900"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41" name="Rectangle 397"/>
                <p:cNvSpPr>
                  <a:spLocks noChangeArrowheads="1"/>
                </p:cNvSpPr>
                <p:nvPr/>
              </p:nvSpPr>
              <p:spPr bwMode="auto">
                <a:xfrm flipH="1" flipV="1">
                  <a:off x="1003" y="3233"/>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842" name="Rectangle 398"/>
                <p:cNvSpPr>
                  <a:spLocks noChangeArrowheads="1"/>
                </p:cNvSpPr>
                <p:nvPr/>
              </p:nvSpPr>
              <p:spPr bwMode="auto">
                <a:xfrm flipH="1" flipV="1">
                  <a:off x="1106" y="323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43" name="Rectangle 399"/>
                <p:cNvSpPr>
                  <a:spLocks noChangeArrowheads="1"/>
                </p:cNvSpPr>
                <p:nvPr/>
              </p:nvSpPr>
              <p:spPr bwMode="auto">
                <a:xfrm flipH="1" flipV="1">
                  <a:off x="1210" y="3233"/>
                  <a:ext cx="103" cy="103"/>
                </a:xfrm>
                <a:prstGeom prst="rect">
                  <a:avLst/>
                </a:prstGeom>
                <a:solidFill>
                  <a:srgbClr val="CC0066"/>
                </a:solidFill>
                <a:ln w="25400">
                  <a:solidFill>
                    <a:srgbClr val="000000"/>
                  </a:solidFill>
                  <a:miter lim="800000"/>
                  <a:headEnd/>
                  <a:tailEnd/>
                </a:ln>
              </p:spPr>
              <p:txBody>
                <a:bodyPr wrap="none" anchor="ctr">
                  <a:prstTxWarp prst="textNoShape">
                    <a:avLst/>
                  </a:prstTxWarp>
                </a:bodyPr>
                <a:lstStyle/>
                <a:p>
                  <a:endParaRPr lang="en-US"/>
                </a:p>
              </p:txBody>
            </p:sp>
            <p:sp>
              <p:nvSpPr>
                <p:cNvPr id="62844" name="Rectangle 400"/>
                <p:cNvSpPr>
                  <a:spLocks noChangeArrowheads="1"/>
                </p:cNvSpPr>
                <p:nvPr/>
              </p:nvSpPr>
              <p:spPr bwMode="auto">
                <a:xfrm flipH="1" flipV="1">
                  <a:off x="1313" y="3233"/>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845" name="Rectangle 401"/>
                <p:cNvSpPr>
                  <a:spLocks noChangeArrowheads="1"/>
                </p:cNvSpPr>
                <p:nvPr/>
              </p:nvSpPr>
              <p:spPr bwMode="auto">
                <a:xfrm flipH="1" flipV="1">
                  <a:off x="1416" y="3233"/>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846" name="Rectangle 402"/>
                <p:cNvSpPr>
                  <a:spLocks noChangeArrowheads="1"/>
                </p:cNvSpPr>
                <p:nvPr/>
              </p:nvSpPr>
              <p:spPr bwMode="auto">
                <a:xfrm flipH="1" flipV="1">
                  <a:off x="1519"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47" name="Rectangle 403"/>
                <p:cNvSpPr>
                  <a:spLocks noChangeArrowheads="1"/>
                </p:cNvSpPr>
                <p:nvPr/>
              </p:nvSpPr>
              <p:spPr bwMode="auto">
                <a:xfrm flipH="1" flipV="1">
                  <a:off x="1622" y="323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48" name="Rectangle 404"/>
                <p:cNvSpPr>
                  <a:spLocks noChangeArrowheads="1"/>
                </p:cNvSpPr>
                <p:nvPr/>
              </p:nvSpPr>
              <p:spPr bwMode="auto">
                <a:xfrm flipH="1" flipV="1">
                  <a:off x="1726"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49" name="Rectangle 405"/>
                <p:cNvSpPr>
                  <a:spLocks noChangeArrowheads="1"/>
                </p:cNvSpPr>
                <p:nvPr/>
              </p:nvSpPr>
              <p:spPr bwMode="auto">
                <a:xfrm flipH="1" flipV="1">
                  <a:off x="1829" y="3233"/>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850" name="Rectangle 406"/>
                <p:cNvSpPr>
                  <a:spLocks noChangeArrowheads="1"/>
                </p:cNvSpPr>
                <p:nvPr/>
              </p:nvSpPr>
              <p:spPr bwMode="auto">
                <a:xfrm flipH="1" flipV="1">
                  <a:off x="1932"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51" name="Rectangle 407"/>
                <p:cNvSpPr>
                  <a:spLocks noChangeArrowheads="1"/>
                </p:cNvSpPr>
                <p:nvPr/>
              </p:nvSpPr>
              <p:spPr bwMode="auto">
                <a:xfrm flipH="1" flipV="1">
                  <a:off x="2035" y="3233"/>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852" name="Rectangle 408"/>
                <p:cNvSpPr>
                  <a:spLocks noChangeArrowheads="1"/>
                </p:cNvSpPr>
                <p:nvPr/>
              </p:nvSpPr>
              <p:spPr bwMode="auto">
                <a:xfrm flipH="1" flipV="1">
                  <a:off x="2138" y="3233"/>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53" name="Rectangle 409"/>
                <p:cNvSpPr>
                  <a:spLocks noChangeArrowheads="1"/>
                </p:cNvSpPr>
                <p:nvPr/>
              </p:nvSpPr>
              <p:spPr bwMode="auto">
                <a:xfrm flipH="1" flipV="1">
                  <a:off x="2242" y="3233"/>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854" name="Rectangle 410"/>
                <p:cNvSpPr>
                  <a:spLocks noChangeArrowheads="1"/>
                </p:cNvSpPr>
                <p:nvPr/>
              </p:nvSpPr>
              <p:spPr bwMode="auto">
                <a:xfrm flipH="1" flipV="1">
                  <a:off x="2345" y="3233"/>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55" name="Rectangle 411"/>
                <p:cNvSpPr>
                  <a:spLocks noChangeArrowheads="1"/>
                </p:cNvSpPr>
                <p:nvPr/>
              </p:nvSpPr>
              <p:spPr bwMode="auto">
                <a:xfrm flipH="1" flipV="1">
                  <a:off x="384" y="3336"/>
                  <a:ext cx="103" cy="103"/>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2856" name="Rectangle 412"/>
                <p:cNvSpPr>
                  <a:spLocks noChangeArrowheads="1"/>
                </p:cNvSpPr>
                <p:nvPr/>
              </p:nvSpPr>
              <p:spPr bwMode="auto">
                <a:xfrm flipH="1" flipV="1">
                  <a:off x="487"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57" name="Rectangle 413"/>
                <p:cNvSpPr>
                  <a:spLocks noChangeArrowheads="1"/>
                </p:cNvSpPr>
                <p:nvPr/>
              </p:nvSpPr>
              <p:spPr bwMode="auto">
                <a:xfrm flipH="1" flipV="1">
                  <a:off x="590" y="333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58" name="Rectangle 414"/>
                <p:cNvSpPr>
                  <a:spLocks noChangeArrowheads="1"/>
                </p:cNvSpPr>
                <p:nvPr/>
              </p:nvSpPr>
              <p:spPr bwMode="auto">
                <a:xfrm flipH="1" flipV="1">
                  <a:off x="694"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59" name="Rectangle 415"/>
                <p:cNvSpPr>
                  <a:spLocks noChangeArrowheads="1"/>
                </p:cNvSpPr>
                <p:nvPr/>
              </p:nvSpPr>
              <p:spPr bwMode="auto">
                <a:xfrm flipH="1" flipV="1">
                  <a:off x="797" y="3336"/>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860" name="Rectangle 416"/>
                <p:cNvSpPr>
                  <a:spLocks noChangeArrowheads="1"/>
                </p:cNvSpPr>
                <p:nvPr/>
              </p:nvSpPr>
              <p:spPr bwMode="auto">
                <a:xfrm flipH="1" flipV="1">
                  <a:off x="900"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61" name="Rectangle 417"/>
                <p:cNvSpPr>
                  <a:spLocks noChangeArrowheads="1"/>
                </p:cNvSpPr>
                <p:nvPr/>
              </p:nvSpPr>
              <p:spPr bwMode="auto">
                <a:xfrm flipH="1" flipV="1">
                  <a:off x="1003" y="3336"/>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862" name="Rectangle 418"/>
                <p:cNvSpPr>
                  <a:spLocks noChangeArrowheads="1"/>
                </p:cNvSpPr>
                <p:nvPr/>
              </p:nvSpPr>
              <p:spPr bwMode="auto">
                <a:xfrm flipH="1" flipV="1">
                  <a:off x="1106" y="333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63" name="Rectangle 419"/>
                <p:cNvSpPr>
                  <a:spLocks noChangeArrowheads="1"/>
                </p:cNvSpPr>
                <p:nvPr/>
              </p:nvSpPr>
              <p:spPr bwMode="auto">
                <a:xfrm flipH="1" flipV="1">
                  <a:off x="1210"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64" name="Rectangle 420"/>
                <p:cNvSpPr>
                  <a:spLocks noChangeArrowheads="1"/>
                </p:cNvSpPr>
                <p:nvPr/>
              </p:nvSpPr>
              <p:spPr bwMode="auto">
                <a:xfrm flipH="1" flipV="1">
                  <a:off x="1313"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65" name="Rectangle 421"/>
                <p:cNvSpPr>
                  <a:spLocks noChangeArrowheads="1"/>
                </p:cNvSpPr>
                <p:nvPr/>
              </p:nvSpPr>
              <p:spPr bwMode="auto">
                <a:xfrm flipH="1" flipV="1">
                  <a:off x="1416" y="3336"/>
                  <a:ext cx="103" cy="103"/>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2866" name="Rectangle 422"/>
                <p:cNvSpPr>
                  <a:spLocks noChangeArrowheads="1"/>
                </p:cNvSpPr>
                <p:nvPr/>
              </p:nvSpPr>
              <p:spPr bwMode="auto">
                <a:xfrm flipH="1" flipV="1">
                  <a:off x="1519"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67" name="Rectangle 423"/>
                <p:cNvSpPr>
                  <a:spLocks noChangeArrowheads="1"/>
                </p:cNvSpPr>
                <p:nvPr/>
              </p:nvSpPr>
              <p:spPr bwMode="auto">
                <a:xfrm flipH="1" flipV="1">
                  <a:off x="1622" y="333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68" name="Rectangle 424"/>
                <p:cNvSpPr>
                  <a:spLocks noChangeArrowheads="1"/>
                </p:cNvSpPr>
                <p:nvPr/>
              </p:nvSpPr>
              <p:spPr bwMode="auto">
                <a:xfrm flipH="1" flipV="1">
                  <a:off x="1726" y="3336"/>
                  <a:ext cx="103" cy="103"/>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2869" name="Rectangle 425"/>
                <p:cNvSpPr>
                  <a:spLocks noChangeArrowheads="1"/>
                </p:cNvSpPr>
                <p:nvPr/>
              </p:nvSpPr>
              <p:spPr bwMode="auto">
                <a:xfrm flipH="1" flipV="1">
                  <a:off x="1829"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70" name="Rectangle 426"/>
                <p:cNvSpPr>
                  <a:spLocks noChangeArrowheads="1"/>
                </p:cNvSpPr>
                <p:nvPr/>
              </p:nvSpPr>
              <p:spPr bwMode="auto">
                <a:xfrm flipH="1" flipV="1">
                  <a:off x="1932"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71" name="Rectangle 427"/>
                <p:cNvSpPr>
                  <a:spLocks noChangeArrowheads="1"/>
                </p:cNvSpPr>
                <p:nvPr/>
              </p:nvSpPr>
              <p:spPr bwMode="auto">
                <a:xfrm flipH="1" flipV="1">
                  <a:off x="2035" y="3336"/>
                  <a:ext cx="103" cy="103"/>
                </a:xfrm>
                <a:prstGeom prst="rect">
                  <a:avLst/>
                </a:prstGeom>
                <a:solidFill>
                  <a:srgbClr val="FFCC00"/>
                </a:solidFill>
                <a:ln w="25400">
                  <a:solidFill>
                    <a:srgbClr val="000000"/>
                  </a:solidFill>
                  <a:miter lim="800000"/>
                  <a:headEnd/>
                  <a:tailEnd/>
                </a:ln>
              </p:spPr>
              <p:txBody>
                <a:bodyPr wrap="none" anchor="ctr">
                  <a:prstTxWarp prst="textNoShape">
                    <a:avLst/>
                  </a:prstTxWarp>
                </a:bodyPr>
                <a:lstStyle/>
                <a:p>
                  <a:endParaRPr lang="en-US"/>
                </a:p>
              </p:txBody>
            </p:sp>
            <p:sp>
              <p:nvSpPr>
                <p:cNvPr id="62872" name="Rectangle 428"/>
                <p:cNvSpPr>
                  <a:spLocks noChangeArrowheads="1"/>
                </p:cNvSpPr>
                <p:nvPr/>
              </p:nvSpPr>
              <p:spPr bwMode="auto">
                <a:xfrm flipH="1" flipV="1">
                  <a:off x="2138" y="3336"/>
                  <a:ext cx="104"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sp>
              <p:nvSpPr>
                <p:cNvPr id="62873" name="Rectangle 429"/>
                <p:cNvSpPr>
                  <a:spLocks noChangeArrowheads="1"/>
                </p:cNvSpPr>
                <p:nvPr/>
              </p:nvSpPr>
              <p:spPr bwMode="auto">
                <a:xfrm flipH="1" flipV="1">
                  <a:off x="2242" y="3336"/>
                  <a:ext cx="103" cy="103"/>
                </a:xfrm>
                <a:prstGeom prst="rect">
                  <a:avLst/>
                </a:prstGeom>
                <a:solidFill>
                  <a:srgbClr val="990099"/>
                </a:solidFill>
                <a:ln w="25400">
                  <a:solidFill>
                    <a:srgbClr val="000000"/>
                  </a:solidFill>
                  <a:miter lim="800000"/>
                  <a:headEnd/>
                  <a:tailEnd/>
                </a:ln>
              </p:spPr>
              <p:txBody>
                <a:bodyPr wrap="none" anchor="ctr">
                  <a:prstTxWarp prst="textNoShape">
                    <a:avLst/>
                  </a:prstTxWarp>
                </a:bodyPr>
                <a:lstStyle/>
                <a:p>
                  <a:endParaRPr lang="en-US"/>
                </a:p>
              </p:txBody>
            </p:sp>
            <p:sp>
              <p:nvSpPr>
                <p:cNvPr id="62874" name="Rectangle 430"/>
                <p:cNvSpPr>
                  <a:spLocks noChangeArrowheads="1"/>
                </p:cNvSpPr>
                <p:nvPr/>
              </p:nvSpPr>
              <p:spPr bwMode="auto">
                <a:xfrm flipH="1" flipV="1">
                  <a:off x="2345" y="3336"/>
                  <a:ext cx="103" cy="103"/>
                </a:xfrm>
                <a:prstGeom prst="rect">
                  <a:avLst/>
                </a:prstGeom>
                <a:solidFill>
                  <a:srgbClr val="33CCCC"/>
                </a:solidFill>
                <a:ln w="25400">
                  <a:solidFill>
                    <a:srgbClr val="000000"/>
                  </a:solidFill>
                  <a:miter lim="800000"/>
                  <a:headEnd/>
                  <a:tailEnd/>
                </a:ln>
              </p:spPr>
              <p:txBody>
                <a:bodyPr wrap="none" anchor="ctr">
                  <a:prstTxWarp prst="textNoShape">
                    <a:avLst/>
                  </a:prstTxWarp>
                </a:bodyPr>
                <a:lstStyle/>
                <a:p>
                  <a:endParaRPr lang="en-US"/>
                </a:p>
              </p:txBody>
            </p:sp>
          </p:grpSp>
          <p:sp>
            <p:nvSpPr>
              <p:cNvPr id="62474" name="Text Box 431"/>
              <p:cNvSpPr txBox="1">
                <a:spLocks noChangeArrowheads="1"/>
              </p:cNvSpPr>
              <p:nvPr/>
            </p:nvSpPr>
            <p:spPr bwMode="auto">
              <a:xfrm>
                <a:off x="432" y="2496"/>
                <a:ext cx="2304" cy="861"/>
              </a:xfrm>
              <a:prstGeom prst="rect">
                <a:avLst/>
              </a:prstGeom>
              <a:noFill/>
              <a:ln w="9525">
                <a:noFill/>
                <a:miter lim="800000"/>
                <a:headEnd/>
                <a:tailEnd/>
              </a:ln>
            </p:spPr>
            <p:txBody>
              <a:bodyPr>
                <a:prstTxWarp prst="textNoShape">
                  <a:avLst/>
                </a:prstTxWarp>
                <a:spAutoFit/>
              </a:bodyPr>
              <a:lstStyle/>
              <a:p>
                <a:pPr>
                  <a:spcAft>
                    <a:spcPct val="80000"/>
                  </a:spcAft>
                </a:pPr>
                <a:r>
                  <a:rPr kumimoji="1" lang="en-US" sz="4000"/>
                  <a:t>       log     P</a:t>
                </a: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wipe(up)">
                                      <p:cBhvr>
                                        <p:cTn id="7" dur="500"/>
                                        <p:tgtEl>
                                          <p:spTgt spid="252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2931">
                                            <p:txEl>
                                              <p:pRg st="1" end="1"/>
                                            </p:txEl>
                                          </p:spTgt>
                                        </p:tgtEl>
                                        <p:attrNameLst>
                                          <p:attrName>style.visibility</p:attrName>
                                        </p:attrNameLst>
                                      </p:cBhvr>
                                      <p:to>
                                        <p:strVal val="visible"/>
                                      </p:to>
                                    </p:set>
                                    <p:animEffect transition="in" filter="wipe(up)">
                                      <p:cBhvr>
                                        <p:cTn id="12" dur="500"/>
                                        <p:tgtEl>
                                          <p:spTgt spid="252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AutoShape 2"/>
          <p:cNvSpPr>
            <a:spLocks noChangeArrowheads="1"/>
          </p:cNvSpPr>
          <p:nvPr/>
        </p:nvSpPr>
        <p:spPr bwMode="auto">
          <a:xfrm rot="-5400000">
            <a:off x="-685800" y="4038600"/>
            <a:ext cx="3200400" cy="609600"/>
          </a:xfrm>
          <a:prstGeom prst="parallelogram">
            <a:avLst>
              <a:gd name="adj" fmla="val 78750"/>
            </a:avLst>
          </a:prstGeom>
          <a:solidFill>
            <a:srgbClr val="008080"/>
          </a:solidFill>
          <a:ln w="12700">
            <a:solidFill>
              <a:srgbClr val="003366"/>
            </a:solidFill>
            <a:miter lim="800000"/>
            <a:headEnd/>
            <a:tailEnd/>
          </a:ln>
        </p:spPr>
        <p:txBody>
          <a:bodyPr wrap="none" anchor="ctr">
            <a:prstTxWarp prst="textNoShape">
              <a:avLst/>
            </a:prstTxWarp>
          </a:bodyPr>
          <a:lstStyle/>
          <a:p>
            <a:endParaRPr lang="en-US"/>
          </a:p>
        </p:txBody>
      </p:sp>
      <p:sp>
        <p:nvSpPr>
          <p:cNvPr id="63491" name="AutoShape 3"/>
          <p:cNvSpPr>
            <a:spLocks noChangeArrowheads="1"/>
          </p:cNvSpPr>
          <p:nvPr/>
        </p:nvSpPr>
        <p:spPr bwMode="auto">
          <a:xfrm flipH="1">
            <a:off x="609600" y="2743200"/>
            <a:ext cx="5334000" cy="457200"/>
          </a:xfrm>
          <a:prstGeom prst="parallelogram">
            <a:avLst>
              <a:gd name="adj" fmla="val 122500"/>
            </a:avLst>
          </a:prstGeom>
          <a:solidFill>
            <a:srgbClr val="008080"/>
          </a:solidFill>
          <a:ln w="12700">
            <a:solidFill>
              <a:srgbClr val="003366"/>
            </a:solidFill>
            <a:miter lim="800000"/>
            <a:headEnd/>
            <a:tailEnd/>
          </a:ln>
        </p:spPr>
        <p:txBody>
          <a:bodyPr wrap="none" anchor="ctr">
            <a:prstTxWarp prst="textNoShape">
              <a:avLst/>
            </a:prstTxWarp>
          </a:bodyPr>
          <a:lstStyle/>
          <a:p>
            <a:endParaRPr lang="en-US"/>
          </a:p>
        </p:txBody>
      </p:sp>
      <p:sp>
        <p:nvSpPr>
          <p:cNvPr id="63492" name="Rectangle 4"/>
          <p:cNvSpPr>
            <a:spLocks noGrp="1" noChangeArrowheads="1"/>
          </p:cNvSpPr>
          <p:nvPr>
            <p:ph type="title"/>
          </p:nvPr>
        </p:nvSpPr>
        <p:spPr>
          <a:xfrm>
            <a:off x="1524000" y="228600"/>
            <a:ext cx="6096000" cy="1143000"/>
          </a:xfrm>
        </p:spPr>
        <p:txBody>
          <a:bodyPr/>
          <a:lstStyle/>
          <a:p>
            <a:r>
              <a:rPr lang="en-US"/>
              <a:t>Finding the Best Model</a:t>
            </a:r>
          </a:p>
        </p:txBody>
      </p:sp>
      <p:sp>
        <p:nvSpPr>
          <p:cNvPr id="63493" name="Text Box 5"/>
          <p:cNvSpPr txBox="1">
            <a:spLocks noChangeArrowheads="1"/>
          </p:cNvSpPr>
          <p:nvPr/>
        </p:nvSpPr>
        <p:spPr bwMode="auto">
          <a:xfrm>
            <a:off x="2133600" y="6062663"/>
            <a:ext cx="5565775" cy="587375"/>
          </a:xfrm>
          <a:prstGeom prst="rect">
            <a:avLst/>
          </a:prstGeom>
          <a:noFill/>
          <a:ln w="12700">
            <a:noFill/>
            <a:miter lim="800000"/>
            <a:headEnd/>
            <a:tailEnd/>
          </a:ln>
        </p:spPr>
        <p:txBody>
          <a:bodyPr wrap="none" anchor="ctr">
            <a:prstTxWarp prst="textNoShape">
              <a:avLst/>
            </a:prstTxWarp>
            <a:spAutoFit/>
          </a:bodyPr>
          <a:lstStyle/>
          <a:p>
            <a:pPr algn="ctr"/>
            <a:r>
              <a:rPr lang="en-US" sz="2800"/>
              <a:t>20 x 19 = 380 substitution rates</a:t>
            </a:r>
          </a:p>
        </p:txBody>
      </p:sp>
      <p:sp>
        <p:nvSpPr>
          <p:cNvPr id="63494" name="Oval 6"/>
          <p:cNvSpPr>
            <a:spLocks noChangeArrowheads="1"/>
          </p:cNvSpPr>
          <p:nvPr/>
        </p:nvSpPr>
        <p:spPr bwMode="auto">
          <a:xfrm>
            <a:off x="6553200" y="2895600"/>
            <a:ext cx="1600200" cy="1600200"/>
          </a:xfrm>
          <a:prstGeom prst="ellipse">
            <a:avLst/>
          </a:prstGeom>
          <a:solidFill>
            <a:srgbClr val="800000"/>
          </a:solidFill>
          <a:ln w="38100">
            <a:solidFill>
              <a:srgbClr val="000000"/>
            </a:solidFill>
            <a:round/>
            <a:headEnd/>
            <a:tailEnd/>
          </a:ln>
        </p:spPr>
        <p:txBody>
          <a:bodyPr wrap="none" anchor="ctr">
            <a:prstTxWarp prst="textNoShape">
              <a:avLst/>
            </a:prstTxWarp>
          </a:bodyPr>
          <a:lstStyle/>
          <a:p>
            <a:endParaRPr lang="en-US"/>
          </a:p>
        </p:txBody>
      </p:sp>
      <p:sp>
        <p:nvSpPr>
          <p:cNvPr id="63495" name="Rectangle 7"/>
          <p:cNvSpPr>
            <a:spLocks noChangeArrowheads="1"/>
          </p:cNvSpPr>
          <p:nvPr/>
        </p:nvSpPr>
        <p:spPr bwMode="auto">
          <a:xfrm>
            <a:off x="5867400" y="3505200"/>
            <a:ext cx="914400" cy="609600"/>
          </a:xfrm>
          <a:prstGeom prst="rect">
            <a:avLst/>
          </a:prstGeom>
          <a:solidFill>
            <a:srgbClr val="800000"/>
          </a:solidFill>
          <a:ln w="12700">
            <a:solidFill>
              <a:srgbClr val="800000"/>
            </a:solidFill>
            <a:miter lim="800000"/>
            <a:headEnd/>
            <a:tailEnd/>
          </a:ln>
        </p:spPr>
        <p:txBody>
          <a:bodyPr wrap="none" anchor="ctr">
            <a:prstTxWarp prst="textNoShape">
              <a:avLst/>
            </a:prstTxWarp>
          </a:bodyPr>
          <a:lstStyle/>
          <a:p>
            <a:endParaRPr lang="en-US"/>
          </a:p>
        </p:txBody>
      </p:sp>
      <p:sp>
        <p:nvSpPr>
          <p:cNvPr id="63496" name="Oval 8"/>
          <p:cNvSpPr>
            <a:spLocks noChangeArrowheads="1"/>
          </p:cNvSpPr>
          <p:nvPr/>
        </p:nvSpPr>
        <p:spPr bwMode="auto">
          <a:xfrm>
            <a:off x="6705600" y="3048000"/>
            <a:ext cx="1600200" cy="1600200"/>
          </a:xfrm>
          <a:prstGeom prst="ellipse">
            <a:avLst/>
          </a:prstGeom>
          <a:solidFill>
            <a:srgbClr val="FFFF99"/>
          </a:solidFill>
          <a:ln w="63500">
            <a:solidFill>
              <a:srgbClr val="000000"/>
            </a:solidFill>
            <a:round/>
            <a:headEnd/>
            <a:tailEnd/>
          </a:ln>
        </p:spPr>
        <p:txBody>
          <a:bodyPr wrap="none" anchor="ctr">
            <a:prstTxWarp prst="textNoShape">
              <a:avLst/>
            </a:prstTxWarp>
          </a:bodyPr>
          <a:lstStyle/>
          <a:p>
            <a:endParaRPr lang="en-US"/>
          </a:p>
        </p:txBody>
      </p:sp>
      <p:sp>
        <p:nvSpPr>
          <p:cNvPr id="63497" name="AutoShape 9"/>
          <p:cNvSpPr>
            <a:spLocks noChangeArrowheads="1"/>
          </p:cNvSpPr>
          <p:nvPr/>
        </p:nvSpPr>
        <p:spPr bwMode="auto">
          <a:xfrm rot="-4137816">
            <a:off x="6955631" y="3864769"/>
            <a:ext cx="1204913" cy="180975"/>
          </a:xfrm>
          <a:prstGeom prst="rightArrow">
            <a:avLst>
              <a:gd name="adj1" fmla="val 50000"/>
              <a:gd name="adj2" fmla="val 166447"/>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63498" name="Text Box 10"/>
          <p:cNvSpPr txBox="1">
            <a:spLocks noChangeArrowheads="1"/>
          </p:cNvSpPr>
          <p:nvPr/>
        </p:nvSpPr>
        <p:spPr bwMode="auto">
          <a:xfrm>
            <a:off x="6205538" y="2328863"/>
            <a:ext cx="2473325" cy="587375"/>
          </a:xfrm>
          <a:prstGeom prst="rect">
            <a:avLst/>
          </a:prstGeom>
          <a:noFill/>
          <a:ln w="12700">
            <a:noFill/>
            <a:miter lim="800000"/>
            <a:headEnd/>
            <a:tailEnd/>
          </a:ln>
        </p:spPr>
        <p:txBody>
          <a:bodyPr wrap="none" anchor="ctr">
            <a:prstTxWarp prst="textNoShape">
              <a:avLst/>
            </a:prstTxWarp>
            <a:spAutoFit/>
          </a:bodyPr>
          <a:lstStyle/>
          <a:p>
            <a:pPr algn="ctr"/>
            <a:r>
              <a:rPr lang="en-US" sz="2800">
                <a:solidFill>
                  <a:srgbClr val="FF0000"/>
                </a:solidFill>
              </a:rPr>
              <a:t>Log-likelihood</a:t>
            </a:r>
          </a:p>
        </p:txBody>
      </p:sp>
      <p:sp>
        <p:nvSpPr>
          <p:cNvPr id="63499" name="Rectangle 11"/>
          <p:cNvSpPr>
            <a:spLocks noChangeArrowheads="1"/>
          </p:cNvSpPr>
          <p:nvPr/>
        </p:nvSpPr>
        <p:spPr bwMode="auto">
          <a:xfrm>
            <a:off x="1219200" y="3200400"/>
            <a:ext cx="4724400" cy="2743200"/>
          </a:xfrm>
          <a:prstGeom prst="rect">
            <a:avLst/>
          </a:prstGeom>
          <a:solidFill>
            <a:srgbClr val="0099CC"/>
          </a:solidFill>
          <a:ln w="12700">
            <a:solidFill>
              <a:srgbClr val="0099CC"/>
            </a:solidFill>
            <a:miter lim="800000"/>
            <a:headEnd/>
            <a:tailEnd/>
          </a:ln>
        </p:spPr>
        <p:txBody>
          <a:bodyPr wrap="none" anchor="ctr">
            <a:prstTxWarp prst="textNoShape">
              <a:avLst/>
            </a:prstTxWarp>
          </a:bodyPr>
          <a:lstStyle/>
          <a:p>
            <a:endParaRPr lang="en-US"/>
          </a:p>
        </p:txBody>
      </p:sp>
      <p:sp>
        <p:nvSpPr>
          <p:cNvPr id="63500" name="Line 12"/>
          <p:cNvSpPr>
            <a:spLocks noChangeShapeType="1"/>
          </p:cNvSpPr>
          <p:nvPr/>
        </p:nvSpPr>
        <p:spPr bwMode="auto">
          <a:xfrm flipH="1" flipV="1">
            <a:off x="3657600" y="5638800"/>
            <a:ext cx="381000" cy="533400"/>
          </a:xfrm>
          <a:prstGeom prst="line">
            <a:avLst/>
          </a:prstGeom>
          <a:noFill/>
          <a:ln w="31750">
            <a:solidFill>
              <a:schemeClr val="tx1"/>
            </a:solidFill>
            <a:round/>
            <a:headEnd/>
            <a:tailEnd type="triangle" w="lg" len="lg"/>
          </a:ln>
        </p:spPr>
        <p:txBody>
          <a:bodyPr wrap="none" anchor="ctr">
            <a:prstTxWarp prst="textNoShape">
              <a:avLst/>
            </a:prstTxWarp>
          </a:bodyPr>
          <a:lstStyle/>
          <a:p>
            <a:endParaRPr lang="en-US"/>
          </a:p>
        </p:txBody>
      </p:sp>
      <p:grpSp>
        <p:nvGrpSpPr>
          <p:cNvPr id="63501" name="Group 13"/>
          <p:cNvGrpSpPr>
            <a:grpSpLocks/>
          </p:cNvGrpSpPr>
          <p:nvPr/>
        </p:nvGrpSpPr>
        <p:grpSpPr bwMode="auto">
          <a:xfrm>
            <a:off x="1143000" y="1600200"/>
            <a:ext cx="4152900" cy="1809750"/>
            <a:chOff x="696" y="684"/>
            <a:chExt cx="2616" cy="1140"/>
          </a:xfrm>
        </p:grpSpPr>
        <p:sp>
          <p:nvSpPr>
            <p:cNvPr id="63655" name="Freeform 14"/>
            <p:cNvSpPr>
              <a:spLocks/>
            </p:cNvSpPr>
            <p:nvPr/>
          </p:nvSpPr>
          <p:spPr bwMode="auto">
            <a:xfrm>
              <a:off x="696" y="684"/>
              <a:ext cx="2616" cy="1140"/>
            </a:xfrm>
            <a:custGeom>
              <a:avLst/>
              <a:gdLst>
                <a:gd name="T0" fmla="*/ 288 w 2616"/>
                <a:gd name="T1" fmla="*/ 432 h 1140"/>
                <a:gd name="T2" fmla="*/ 504 w 2616"/>
                <a:gd name="T3" fmla="*/ 816 h 1140"/>
                <a:gd name="T4" fmla="*/ 2244 w 2616"/>
                <a:gd name="T5" fmla="*/ 828 h 1140"/>
                <a:gd name="T6" fmla="*/ 2448 w 2616"/>
                <a:gd name="T7" fmla="*/ 432 h 1140"/>
                <a:gd name="T8" fmla="*/ 288 w 2616"/>
                <a:gd name="T9" fmla="*/ 432 h 1140"/>
                <a:gd name="T10" fmla="*/ 0 60000 65536"/>
                <a:gd name="T11" fmla="*/ 0 60000 65536"/>
                <a:gd name="T12" fmla="*/ 0 60000 65536"/>
                <a:gd name="T13" fmla="*/ 0 60000 65536"/>
                <a:gd name="T14" fmla="*/ 0 60000 65536"/>
                <a:gd name="T15" fmla="*/ 0 w 2616"/>
                <a:gd name="T16" fmla="*/ 0 h 1140"/>
                <a:gd name="T17" fmla="*/ 2616 w 2616"/>
                <a:gd name="T18" fmla="*/ 1140 h 1140"/>
              </a:gdLst>
              <a:ahLst/>
              <a:cxnLst>
                <a:cxn ang="T10">
                  <a:pos x="T0" y="T1"/>
                </a:cxn>
                <a:cxn ang="T11">
                  <a:pos x="T2" y="T3"/>
                </a:cxn>
                <a:cxn ang="T12">
                  <a:pos x="T4" y="T5"/>
                </a:cxn>
                <a:cxn ang="T13">
                  <a:pos x="T6" y="T7"/>
                </a:cxn>
                <a:cxn ang="T14">
                  <a:pos x="T8" y="T9"/>
                </a:cxn>
              </a:cxnLst>
              <a:rect l="T15" t="T16" r="T17" b="T18"/>
              <a:pathLst>
                <a:path w="2616" h="1140">
                  <a:moveTo>
                    <a:pt x="288" y="432"/>
                  </a:moveTo>
                  <a:cubicBezTo>
                    <a:pt x="744" y="1140"/>
                    <a:pt x="0" y="0"/>
                    <a:pt x="504" y="816"/>
                  </a:cubicBezTo>
                  <a:cubicBezTo>
                    <a:pt x="830" y="882"/>
                    <a:pt x="1924" y="890"/>
                    <a:pt x="2244" y="828"/>
                  </a:cubicBezTo>
                  <a:cubicBezTo>
                    <a:pt x="2616" y="108"/>
                    <a:pt x="2064" y="1128"/>
                    <a:pt x="2448" y="432"/>
                  </a:cubicBezTo>
                  <a:cubicBezTo>
                    <a:pt x="2122" y="366"/>
                    <a:pt x="624" y="352"/>
                    <a:pt x="288" y="432"/>
                  </a:cubicBezTo>
                  <a:close/>
                </a:path>
              </a:pathLst>
            </a:custGeom>
            <a:solidFill>
              <a:srgbClr val="800000"/>
            </a:solidFill>
            <a:ln w="12700">
              <a:solidFill>
                <a:srgbClr val="800000"/>
              </a:solidFill>
              <a:round/>
              <a:headEnd/>
              <a:tailEnd/>
            </a:ln>
          </p:spPr>
          <p:txBody>
            <a:bodyPr wrap="none" anchor="ctr">
              <a:prstTxWarp prst="textNoShape">
                <a:avLst/>
              </a:prstTxWarp>
            </a:bodyPr>
            <a:lstStyle/>
            <a:p>
              <a:endParaRPr lang="en-US"/>
            </a:p>
          </p:txBody>
        </p:sp>
        <p:sp>
          <p:nvSpPr>
            <p:cNvPr id="63656" name="Oval 15"/>
            <p:cNvSpPr>
              <a:spLocks noChangeArrowheads="1"/>
            </p:cNvSpPr>
            <p:nvPr/>
          </p:nvSpPr>
          <p:spPr bwMode="auto">
            <a:xfrm>
              <a:off x="984" y="924"/>
              <a:ext cx="2160" cy="384"/>
            </a:xfrm>
            <a:prstGeom prst="ellipse">
              <a:avLst/>
            </a:prstGeom>
            <a:solidFill>
              <a:srgbClr val="000000"/>
            </a:solidFill>
            <a:ln w="25400">
              <a:solidFill>
                <a:schemeClr val="tx1"/>
              </a:solidFill>
              <a:round/>
              <a:headEnd/>
              <a:tailEnd/>
            </a:ln>
          </p:spPr>
          <p:txBody>
            <a:bodyPr wrap="none" anchor="ctr">
              <a:prstTxWarp prst="textNoShape">
                <a:avLst/>
              </a:prstTxWarp>
            </a:bodyPr>
            <a:lstStyle/>
            <a:p>
              <a:endParaRPr lang="en-US"/>
            </a:p>
          </p:txBody>
        </p:sp>
        <p:sp>
          <p:nvSpPr>
            <p:cNvPr id="63657" name="Oval 16"/>
            <p:cNvSpPr>
              <a:spLocks noChangeArrowheads="1"/>
            </p:cNvSpPr>
            <p:nvPr/>
          </p:nvSpPr>
          <p:spPr bwMode="auto">
            <a:xfrm>
              <a:off x="1200" y="1392"/>
              <a:ext cx="1728" cy="240"/>
            </a:xfrm>
            <a:prstGeom prst="ellipse">
              <a:avLst/>
            </a:prstGeom>
            <a:solidFill>
              <a:srgbClr val="800000"/>
            </a:solidFill>
            <a:ln w="12700">
              <a:solidFill>
                <a:srgbClr val="800000"/>
              </a:solidFill>
              <a:round/>
              <a:headEnd/>
              <a:tailEnd/>
            </a:ln>
          </p:spPr>
          <p:txBody>
            <a:bodyPr wrap="none" anchor="ctr">
              <a:prstTxWarp prst="textNoShape">
                <a:avLst/>
              </a:prstTxWarp>
            </a:bodyPr>
            <a:lstStyle/>
            <a:p>
              <a:endParaRPr lang="en-US"/>
            </a:p>
          </p:txBody>
        </p:sp>
      </p:grpSp>
      <p:grpSp>
        <p:nvGrpSpPr>
          <p:cNvPr id="63502" name="Group 17"/>
          <p:cNvGrpSpPr>
            <a:grpSpLocks/>
          </p:cNvGrpSpPr>
          <p:nvPr/>
        </p:nvGrpSpPr>
        <p:grpSpPr bwMode="auto">
          <a:xfrm>
            <a:off x="912813" y="762000"/>
            <a:ext cx="4006850" cy="1814513"/>
            <a:chOff x="-1441" y="288"/>
            <a:chExt cx="2524" cy="1143"/>
          </a:xfrm>
        </p:grpSpPr>
        <p:sp>
          <p:nvSpPr>
            <p:cNvPr id="63648" name="Text Box 18"/>
            <p:cNvSpPr txBox="1">
              <a:spLocks noChangeArrowheads="1"/>
            </p:cNvSpPr>
            <p:nvPr/>
          </p:nvSpPr>
          <p:spPr bwMode="auto">
            <a:xfrm>
              <a:off x="-1395" y="624"/>
              <a:ext cx="1998" cy="327"/>
            </a:xfrm>
            <a:prstGeom prst="rect">
              <a:avLst/>
            </a:prstGeom>
            <a:noFill/>
            <a:ln w="12700">
              <a:noFill/>
              <a:miter lim="800000"/>
              <a:headEnd/>
              <a:tailEnd/>
            </a:ln>
          </p:spPr>
          <p:txBody>
            <a:bodyPr wrap="none" anchor="ctr">
              <a:prstTxWarp prst="textNoShape">
                <a:avLst/>
              </a:prstTxWarp>
              <a:spAutoFit/>
            </a:bodyPr>
            <a:lstStyle/>
            <a:p>
              <a:pPr algn="ctr"/>
              <a:r>
                <a:rPr lang="en-US" sz="2800" b="1">
                  <a:solidFill>
                    <a:srgbClr val="CC99FF"/>
                  </a:solidFill>
                  <a:latin typeface="Courier New" charset="0"/>
                </a:rPr>
                <a:t>altsprvglsnrkh</a:t>
              </a:r>
            </a:p>
          </p:txBody>
        </p:sp>
        <p:sp>
          <p:nvSpPr>
            <p:cNvPr id="63649" name="Text Box 19"/>
            <p:cNvSpPr txBox="1">
              <a:spLocks noChangeArrowheads="1"/>
            </p:cNvSpPr>
            <p:nvPr/>
          </p:nvSpPr>
          <p:spPr bwMode="auto">
            <a:xfrm>
              <a:off x="-1299" y="720"/>
              <a:ext cx="1998" cy="327"/>
            </a:xfrm>
            <a:prstGeom prst="rect">
              <a:avLst/>
            </a:prstGeom>
            <a:noFill/>
            <a:ln w="12700">
              <a:noFill/>
              <a:miter lim="800000"/>
              <a:headEnd/>
              <a:tailEnd/>
            </a:ln>
          </p:spPr>
          <p:txBody>
            <a:bodyPr wrap="none" anchor="ctr">
              <a:prstTxWarp prst="textNoShape">
                <a:avLst/>
              </a:prstTxWarp>
              <a:spAutoFit/>
            </a:bodyPr>
            <a:lstStyle/>
            <a:p>
              <a:pPr algn="ctr"/>
              <a:r>
                <a:rPr lang="en-US" sz="2800" b="1">
                  <a:solidFill>
                    <a:srgbClr val="CC99FF"/>
                  </a:solidFill>
                  <a:latin typeface="Courier New" charset="0"/>
                </a:rPr>
                <a:t>altsprvglsnrkh</a:t>
              </a:r>
            </a:p>
          </p:txBody>
        </p:sp>
        <p:sp>
          <p:nvSpPr>
            <p:cNvPr id="63650" name="Text Box 20"/>
            <p:cNvSpPr txBox="1">
              <a:spLocks noChangeArrowheads="1"/>
            </p:cNvSpPr>
            <p:nvPr/>
          </p:nvSpPr>
          <p:spPr bwMode="auto">
            <a:xfrm>
              <a:off x="-1203" y="816"/>
              <a:ext cx="1998" cy="327"/>
            </a:xfrm>
            <a:prstGeom prst="rect">
              <a:avLst/>
            </a:prstGeom>
            <a:noFill/>
            <a:ln w="12700">
              <a:noFill/>
              <a:miter lim="800000"/>
              <a:headEnd/>
              <a:tailEnd/>
            </a:ln>
          </p:spPr>
          <p:txBody>
            <a:bodyPr wrap="none" anchor="ctr">
              <a:prstTxWarp prst="textNoShape">
                <a:avLst/>
              </a:prstTxWarp>
              <a:spAutoFit/>
            </a:bodyPr>
            <a:lstStyle/>
            <a:p>
              <a:pPr algn="ctr"/>
              <a:r>
                <a:rPr lang="en-US" sz="2800" b="1">
                  <a:solidFill>
                    <a:srgbClr val="CC99FF"/>
                  </a:solidFill>
                  <a:latin typeface="Courier New" charset="0"/>
                </a:rPr>
                <a:t>altsprvglsnrkh</a:t>
              </a:r>
            </a:p>
          </p:txBody>
        </p:sp>
        <p:sp>
          <p:nvSpPr>
            <p:cNvPr id="63651" name="Text Box 21"/>
            <p:cNvSpPr txBox="1">
              <a:spLocks noChangeArrowheads="1"/>
            </p:cNvSpPr>
            <p:nvPr/>
          </p:nvSpPr>
          <p:spPr bwMode="auto">
            <a:xfrm>
              <a:off x="-1107" y="912"/>
              <a:ext cx="1998" cy="327"/>
            </a:xfrm>
            <a:prstGeom prst="rect">
              <a:avLst/>
            </a:prstGeom>
            <a:noFill/>
            <a:ln w="12700">
              <a:noFill/>
              <a:miter lim="800000"/>
              <a:headEnd/>
              <a:tailEnd/>
            </a:ln>
          </p:spPr>
          <p:txBody>
            <a:bodyPr wrap="none" anchor="ctr">
              <a:prstTxWarp prst="textNoShape">
                <a:avLst/>
              </a:prstTxWarp>
              <a:spAutoFit/>
            </a:bodyPr>
            <a:lstStyle/>
            <a:p>
              <a:pPr algn="ctr"/>
              <a:r>
                <a:rPr lang="en-US" sz="2800" b="1">
                  <a:solidFill>
                    <a:srgbClr val="CC99FF"/>
                  </a:solidFill>
                  <a:latin typeface="Courier New" charset="0"/>
                </a:rPr>
                <a:t>altsprvglsnrkh</a:t>
              </a:r>
            </a:p>
          </p:txBody>
        </p:sp>
        <p:sp>
          <p:nvSpPr>
            <p:cNvPr id="63652" name="Text Box 22"/>
            <p:cNvSpPr txBox="1">
              <a:spLocks noChangeArrowheads="1"/>
            </p:cNvSpPr>
            <p:nvPr/>
          </p:nvSpPr>
          <p:spPr bwMode="auto">
            <a:xfrm>
              <a:off x="-1011" y="1008"/>
              <a:ext cx="1998" cy="327"/>
            </a:xfrm>
            <a:prstGeom prst="rect">
              <a:avLst/>
            </a:prstGeom>
            <a:noFill/>
            <a:ln w="12700">
              <a:noFill/>
              <a:miter lim="800000"/>
              <a:headEnd/>
              <a:tailEnd/>
            </a:ln>
          </p:spPr>
          <p:txBody>
            <a:bodyPr wrap="none" anchor="ctr">
              <a:prstTxWarp prst="textNoShape">
                <a:avLst/>
              </a:prstTxWarp>
              <a:spAutoFit/>
            </a:bodyPr>
            <a:lstStyle/>
            <a:p>
              <a:pPr algn="ctr"/>
              <a:r>
                <a:rPr lang="en-US" sz="2800" b="1">
                  <a:solidFill>
                    <a:srgbClr val="CC99FF"/>
                  </a:solidFill>
                  <a:latin typeface="Courier New" charset="0"/>
                </a:rPr>
                <a:t>altsprvglsnrkh</a:t>
              </a:r>
            </a:p>
          </p:txBody>
        </p:sp>
        <p:sp>
          <p:nvSpPr>
            <p:cNvPr id="63653" name="Text Box 23"/>
            <p:cNvSpPr txBox="1">
              <a:spLocks noChangeArrowheads="1"/>
            </p:cNvSpPr>
            <p:nvPr/>
          </p:nvSpPr>
          <p:spPr bwMode="auto">
            <a:xfrm>
              <a:off x="-915" y="1104"/>
              <a:ext cx="1998" cy="327"/>
            </a:xfrm>
            <a:prstGeom prst="rect">
              <a:avLst/>
            </a:prstGeom>
            <a:noFill/>
            <a:ln w="12700">
              <a:noFill/>
              <a:miter lim="800000"/>
              <a:headEnd/>
              <a:tailEnd/>
            </a:ln>
          </p:spPr>
          <p:txBody>
            <a:bodyPr wrap="none" anchor="ctr">
              <a:prstTxWarp prst="textNoShape">
                <a:avLst/>
              </a:prstTxWarp>
              <a:spAutoFit/>
            </a:bodyPr>
            <a:lstStyle/>
            <a:p>
              <a:pPr algn="ctr"/>
              <a:r>
                <a:rPr lang="en-US" sz="2800" b="1">
                  <a:solidFill>
                    <a:srgbClr val="CC99FF"/>
                  </a:solidFill>
                  <a:latin typeface="Courier New" charset="0"/>
                </a:rPr>
                <a:t>altsprvglsnrkh</a:t>
              </a:r>
            </a:p>
          </p:txBody>
        </p:sp>
        <p:sp>
          <p:nvSpPr>
            <p:cNvPr id="63654" name="Text Box 24"/>
            <p:cNvSpPr txBox="1">
              <a:spLocks noChangeArrowheads="1"/>
            </p:cNvSpPr>
            <p:nvPr/>
          </p:nvSpPr>
          <p:spPr bwMode="auto">
            <a:xfrm>
              <a:off x="-1441" y="288"/>
              <a:ext cx="2054" cy="404"/>
            </a:xfrm>
            <a:prstGeom prst="rect">
              <a:avLst/>
            </a:prstGeom>
            <a:noFill/>
            <a:ln w="12700">
              <a:noFill/>
              <a:miter lim="800000"/>
              <a:headEnd/>
              <a:tailEnd/>
            </a:ln>
          </p:spPr>
          <p:txBody>
            <a:bodyPr wrap="none" anchor="ctr">
              <a:prstTxWarp prst="textNoShape">
                <a:avLst/>
              </a:prstTxWarp>
              <a:spAutoFit/>
            </a:bodyPr>
            <a:lstStyle/>
            <a:p>
              <a:pPr algn="ctr"/>
              <a:r>
                <a:rPr lang="en-US" sz="3600">
                  <a:solidFill>
                    <a:srgbClr val="CC99FF"/>
                  </a:solidFill>
                </a:rPr>
                <a:t>Sequence data</a:t>
              </a:r>
            </a:p>
          </p:txBody>
        </p:sp>
      </p:grpSp>
      <p:grpSp>
        <p:nvGrpSpPr>
          <p:cNvPr id="63503" name="Group 25"/>
          <p:cNvGrpSpPr>
            <a:grpSpLocks/>
          </p:cNvGrpSpPr>
          <p:nvPr/>
        </p:nvGrpSpPr>
        <p:grpSpPr bwMode="auto">
          <a:xfrm>
            <a:off x="1447800" y="3429000"/>
            <a:ext cx="4310063" cy="349250"/>
            <a:chOff x="912" y="2160"/>
            <a:chExt cx="2715" cy="220"/>
          </a:xfrm>
        </p:grpSpPr>
        <p:grpSp>
          <p:nvGrpSpPr>
            <p:cNvPr id="63620" name="Group 26"/>
            <p:cNvGrpSpPr>
              <a:grpSpLocks/>
            </p:cNvGrpSpPr>
            <p:nvPr/>
          </p:nvGrpSpPr>
          <p:grpSpPr bwMode="auto">
            <a:xfrm>
              <a:off x="1328" y="2160"/>
              <a:ext cx="219" cy="220"/>
              <a:chOff x="4464" y="720"/>
              <a:chExt cx="219" cy="220"/>
            </a:xfrm>
          </p:grpSpPr>
          <p:sp>
            <p:nvSpPr>
              <p:cNvPr id="63645" name="Oval 27"/>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46" name="Oval 28"/>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47" name="Freeform 29"/>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621" name="Group 30"/>
            <p:cNvGrpSpPr>
              <a:grpSpLocks/>
            </p:cNvGrpSpPr>
            <p:nvPr/>
          </p:nvGrpSpPr>
          <p:grpSpPr bwMode="auto">
            <a:xfrm>
              <a:off x="1744" y="2160"/>
              <a:ext cx="219" cy="220"/>
              <a:chOff x="4464" y="720"/>
              <a:chExt cx="219" cy="220"/>
            </a:xfrm>
          </p:grpSpPr>
          <p:sp>
            <p:nvSpPr>
              <p:cNvPr id="63642" name="Oval 31"/>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43" name="Oval 32"/>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44" name="Freeform 33"/>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622" name="Group 34"/>
            <p:cNvGrpSpPr>
              <a:grpSpLocks/>
            </p:cNvGrpSpPr>
            <p:nvPr/>
          </p:nvGrpSpPr>
          <p:grpSpPr bwMode="auto">
            <a:xfrm>
              <a:off x="2160" y="2160"/>
              <a:ext cx="219" cy="220"/>
              <a:chOff x="4464" y="720"/>
              <a:chExt cx="219" cy="220"/>
            </a:xfrm>
          </p:grpSpPr>
          <p:sp>
            <p:nvSpPr>
              <p:cNvPr id="63639" name="Oval 35"/>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40" name="Oval 36"/>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41" name="Freeform 37"/>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623" name="Group 38"/>
            <p:cNvGrpSpPr>
              <a:grpSpLocks/>
            </p:cNvGrpSpPr>
            <p:nvPr/>
          </p:nvGrpSpPr>
          <p:grpSpPr bwMode="auto">
            <a:xfrm>
              <a:off x="2576" y="2160"/>
              <a:ext cx="219" cy="220"/>
              <a:chOff x="4464" y="720"/>
              <a:chExt cx="219" cy="220"/>
            </a:xfrm>
          </p:grpSpPr>
          <p:sp>
            <p:nvSpPr>
              <p:cNvPr id="63636" name="Oval 39"/>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37" name="Oval 40"/>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38" name="Freeform 41"/>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624" name="Group 42"/>
            <p:cNvGrpSpPr>
              <a:grpSpLocks/>
            </p:cNvGrpSpPr>
            <p:nvPr/>
          </p:nvGrpSpPr>
          <p:grpSpPr bwMode="auto">
            <a:xfrm>
              <a:off x="2992" y="2160"/>
              <a:ext cx="219" cy="220"/>
              <a:chOff x="4464" y="720"/>
              <a:chExt cx="219" cy="220"/>
            </a:xfrm>
          </p:grpSpPr>
          <p:sp>
            <p:nvSpPr>
              <p:cNvPr id="63633" name="Oval 43"/>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34" name="Oval 44"/>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35" name="Freeform 45"/>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625" name="Group 46"/>
            <p:cNvGrpSpPr>
              <a:grpSpLocks/>
            </p:cNvGrpSpPr>
            <p:nvPr/>
          </p:nvGrpSpPr>
          <p:grpSpPr bwMode="auto">
            <a:xfrm>
              <a:off x="3408" y="2160"/>
              <a:ext cx="219" cy="220"/>
              <a:chOff x="4464" y="720"/>
              <a:chExt cx="219" cy="220"/>
            </a:xfrm>
          </p:grpSpPr>
          <p:sp>
            <p:nvSpPr>
              <p:cNvPr id="63630" name="Oval 47"/>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31" name="Oval 48"/>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32" name="Freeform 49"/>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626" name="Group 50"/>
            <p:cNvGrpSpPr>
              <a:grpSpLocks/>
            </p:cNvGrpSpPr>
            <p:nvPr/>
          </p:nvGrpSpPr>
          <p:grpSpPr bwMode="auto">
            <a:xfrm>
              <a:off x="912" y="2160"/>
              <a:ext cx="219" cy="220"/>
              <a:chOff x="4464" y="720"/>
              <a:chExt cx="219" cy="220"/>
            </a:xfrm>
          </p:grpSpPr>
          <p:sp>
            <p:nvSpPr>
              <p:cNvPr id="63627" name="Oval 51"/>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28" name="Oval 52"/>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29" name="Freeform 53"/>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grpSp>
        <p:nvGrpSpPr>
          <p:cNvPr id="63504" name="Group 54"/>
          <p:cNvGrpSpPr>
            <a:grpSpLocks/>
          </p:cNvGrpSpPr>
          <p:nvPr/>
        </p:nvGrpSpPr>
        <p:grpSpPr bwMode="auto">
          <a:xfrm>
            <a:off x="1447800" y="3905250"/>
            <a:ext cx="4310063" cy="349250"/>
            <a:chOff x="912" y="2160"/>
            <a:chExt cx="2715" cy="220"/>
          </a:xfrm>
        </p:grpSpPr>
        <p:grpSp>
          <p:nvGrpSpPr>
            <p:cNvPr id="63592" name="Group 55"/>
            <p:cNvGrpSpPr>
              <a:grpSpLocks/>
            </p:cNvGrpSpPr>
            <p:nvPr/>
          </p:nvGrpSpPr>
          <p:grpSpPr bwMode="auto">
            <a:xfrm>
              <a:off x="1328" y="2160"/>
              <a:ext cx="219" cy="220"/>
              <a:chOff x="4464" y="720"/>
              <a:chExt cx="219" cy="220"/>
            </a:xfrm>
          </p:grpSpPr>
          <p:sp>
            <p:nvSpPr>
              <p:cNvPr id="63617" name="Oval 56"/>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18" name="Oval 57"/>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19" name="Freeform 58"/>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93" name="Group 59"/>
            <p:cNvGrpSpPr>
              <a:grpSpLocks/>
            </p:cNvGrpSpPr>
            <p:nvPr/>
          </p:nvGrpSpPr>
          <p:grpSpPr bwMode="auto">
            <a:xfrm>
              <a:off x="1744" y="2160"/>
              <a:ext cx="219" cy="220"/>
              <a:chOff x="4464" y="720"/>
              <a:chExt cx="219" cy="220"/>
            </a:xfrm>
          </p:grpSpPr>
          <p:sp>
            <p:nvSpPr>
              <p:cNvPr id="63614" name="Oval 60"/>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15" name="Oval 61"/>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16" name="Freeform 62"/>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94" name="Group 63"/>
            <p:cNvGrpSpPr>
              <a:grpSpLocks/>
            </p:cNvGrpSpPr>
            <p:nvPr/>
          </p:nvGrpSpPr>
          <p:grpSpPr bwMode="auto">
            <a:xfrm>
              <a:off x="2160" y="2160"/>
              <a:ext cx="219" cy="220"/>
              <a:chOff x="4464" y="720"/>
              <a:chExt cx="219" cy="220"/>
            </a:xfrm>
          </p:grpSpPr>
          <p:sp>
            <p:nvSpPr>
              <p:cNvPr id="63611" name="Oval 64"/>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12" name="Oval 65"/>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13" name="Freeform 66"/>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95" name="Group 67"/>
            <p:cNvGrpSpPr>
              <a:grpSpLocks/>
            </p:cNvGrpSpPr>
            <p:nvPr/>
          </p:nvGrpSpPr>
          <p:grpSpPr bwMode="auto">
            <a:xfrm>
              <a:off x="2576" y="2160"/>
              <a:ext cx="219" cy="220"/>
              <a:chOff x="4464" y="720"/>
              <a:chExt cx="219" cy="220"/>
            </a:xfrm>
          </p:grpSpPr>
          <p:sp>
            <p:nvSpPr>
              <p:cNvPr id="63608" name="Oval 68"/>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09" name="Oval 69"/>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10" name="Freeform 70"/>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96" name="Group 71"/>
            <p:cNvGrpSpPr>
              <a:grpSpLocks/>
            </p:cNvGrpSpPr>
            <p:nvPr/>
          </p:nvGrpSpPr>
          <p:grpSpPr bwMode="auto">
            <a:xfrm>
              <a:off x="2992" y="2160"/>
              <a:ext cx="219" cy="220"/>
              <a:chOff x="4464" y="720"/>
              <a:chExt cx="219" cy="220"/>
            </a:xfrm>
          </p:grpSpPr>
          <p:sp>
            <p:nvSpPr>
              <p:cNvPr id="63605" name="Oval 72"/>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06" name="Oval 73"/>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07" name="Freeform 74"/>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97" name="Group 75"/>
            <p:cNvGrpSpPr>
              <a:grpSpLocks/>
            </p:cNvGrpSpPr>
            <p:nvPr/>
          </p:nvGrpSpPr>
          <p:grpSpPr bwMode="auto">
            <a:xfrm>
              <a:off x="3408" y="2160"/>
              <a:ext cx="219" cy="220"/>
              <a:chOff x="4464" y="720"/>
              <a:chExt cx="219" cy="220"/>
            </a:xfrm>
          </p:grpSpPr>
          <p:sp>
            <p:nvSpPr>
              <p:cNvPr id="63602" name="Oval 76"/>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03" name="Oval 77"/>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04" name="Freeform 78"/>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98" name="Group 79"/>
            <p:cNvGrpSpPr>
              <a:grpSpLocks/>
            </p:cNvGrpSpPr>
            <p:nvPr/>
          </p:nvGrpSpPr>
          <p:grpSpPr bwMode="auto">
            <a:xfrm>
              <a:off x="912" y="2160"/>
              <a:ext cx="219" cy="220"/>
              <a:chOff x="4464" y="720"/>
              <a:chExt cx="219" cy="220"/>
            </a:xfrm>
          </p:grpSpPr>
          <p:sp>
            <p:nvSpPr>
              <p:cNvPr id="63599" name="Oval 80"/>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600" name="Oval 81"/>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601" name="Freeform 82"/>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grpSp>
        <p:nvGrpSpPr>
          <p:cNvPr id="63505" name="Group 83"/>
          <p:cNvGrpSpPr>
            <a:grpSpLocks/>
          </p:cNvGrpSpPr>
          <p:nvPr/>
        </p:nvGrpSpPr>
        <p:grpSpPr bwMode="auto">
          <a:xfrm>
            <a:off x="1447800" y="4381500"/>
            <a:ext cx="4310063" cy="349250"/>
            <a:chOff x="912" y="2160"/>
            <a:chExt cx="2715" cy="220"/>
          </a:xfrm>
        </p:grpSpPr>
        <p:grpSp>
          <p:nvGrpSpPr>
            <p:cNvPr id="63564" name="Group 84"/>
            <p:cNvGrpSpPr>
              <a:grpSpLocks/>
            </p:cNvGrpSpPr>
            <p:nvPr/>
          </p:nvGrpSpPr>
          <p:grpSpPr bwMode="auto">
            <a:xfrm>
              <a:off x="1328" y="2160"/>
              <a:ext cx="219" cy="220"/>
              <a:chOff x="4464" y="720"/>
              <a:chExt cx="219" cy="220"/>
            </a:xfrm>
          </p:grpSpPr>
          <p:sp>
            <p:nvSpPr>
              <p:cNvPr id="63589" name="Oval 85"/>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90" name="Oval 86"/>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91" name="Freeform 87"/>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65" name="Group 88"/>
            <p:cNvGrpSpPr>
              <a:grpSpLocks/>
            </p:cNvGrpSpPr>
            <p:nvPr/>
          </p:nvGrpSpPr>
          <p:grpSpPr bwMode="auto">
            <a:xfrm>
              <a:off x="1744" y="2160"/>
              <a:ext cx="219" cy="220"/>
              <a:chOff x="4464" y="720"/>
              <a:chExt cx="219" cy="220"/>
            </a:xfrm>
          </p:grpSpPr>
          <p:sp>
            <p:nvSpPr>
              <p:cNvPr id="63586" name="Oval 89"/>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87" name="Oval 90"/>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88" name="Freeform 91"/>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66" name="Group 92"/>
            <p:cNvGrpSpPr>
              <a:grpSpLocks/>
            </p:cNvGrpSpPr>
            <p:nvPr/>
          </p:nvGrpSpPr>
          <p:grpSpPr bwMode="auto">
            <a:xfrm>
              <a:off x="2160" y="2160"/>
              <a:ext cx="219" cy="220"/>
              <a:chOff x="4464" y="720"/>
              <a:chExt cx="219" cy="220"/>
            </a:xfrm>
          </p:grpSpPr>
          <p:sp>
            <p:nvSpPr>
              <p:cNvPr id="63583" name="Oval 93"/>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84" name="Oval 94"/>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85" name="Freeform 95"/>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67" name="Group 96"/>
            <p:cNvGrpSpPr>
              <a:grpSpLocks/>
            </p:cNvGrpSpPr>
            <p:nvPr/>
          </p:nvGrpSpPr>
          <p:grpSpPr bwMode="auto">
            <a:xfrm>
              <a:off x="2576" y="2160"/>
              <a:ext cx="219" cy="220"/>
              <a:chOff x="4464" y="720"/>
              <a:chExt cx="219" cy="220"/>
            </a:xfrm>
          </p:grpSpPr>
          <p:sp>
            <p:nvSpPr>
              <p:cNvPr id="63580" name="Oval 97"/>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81" name="Oval 98"/>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82" name="Freeform 99"/>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68" name="Group 100"/>
            <p:cNvGrpSpPr>
              <a:grpSpLocks/>
            </p:cNvGrpSpPr>
            <p:nvPr/>
          </p:nvGrpSpPr>
          <p:grpSpPr bwMode="auto">
            <a:xfrm>
              <a:off x="2992" y="2160"/>
              <a:ext cx="219" cy="220"/>
              <a:chOff x="4464" y="720"/>
              <a:chExt cx="219" cy="220"/>
            </a:xfrm>
          </p:grpSpPr>
          <p:sp>
            <p:nvSpPr>
              <p:cNvPr id="63577" name="Oval 101"/>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78" name="Oval 102"/>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79" name="Freeform 103"/>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69" name="Group 104"/>
            <p:cNvGrpSpPr>
              <a:grpSpLocks/>
            </p:cNvGrpSpPr>
            <p:nvPr/>
          </p:nvGrpSpPr>
          <p:grpSpPr bwMode="auto">
            <a:xfrm>
              <a:off x="3408" y="2160"/>
              <a:ext cx="219" cy="220"/>
              <a:chOff x="4464" y="720"/>
              <a:chExt cx="219" cy="220"/>
            </a:xfrm>
          </p:grpSpPr>
          <p:sp>
            <p:nvSpPr>
              <p:cNvPr id="63574" name="Oval 105"/>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75" name="Oval 106"/>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76" name="Freeform 107"/>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70" name="Group 108"/>
            <p:cNvGrpSpPr>
              <a:grpSpLocks/>
            </p:cNvGrpSpPr>
            <p:nvPr/>
          </p:nvGrpSpPr>
          <p:grpSpPr bwMode="auto">
            <a:xfrm>
              <a:off x="912" y="2160"/>
              <a:ext cx="219" cy="220"/>
              <a:chOff x="4464" y="720"/>
              <a:chExt cx="219" cy="220"/>
            </a:xfrm>
          </p:grpSpPr>
          <p:sp>
            <p:nvSpPr>
              <p:cNvPr id="63571" name="Oval 109"/>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72" name="Oval 110"/>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73" name="Freeform 111"/>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grpSp>
        <p:nvGrpSpPr>
          <p:cNvPr id="63506" name="Group 112"/>
          <p:cNvGrpSpPr>
            <a:grpSpLocks/>
          </p:cNvGrpSpPr>
          <p:nvPr/>
        </p:nvGrpSpPr>
        <p:grpSpPr bwMode="auto">
          <a:xfrm>
            <a:off x="1447800" y="4857750"/>
            <a:ext cx="4310063" cy="349250"/>
            <a:chOff x="912" y="2160"/>
            <a:chExt cx="2715" cy="220"/>
          </a:xfrm>
        </p:grpSpPr>
        <p:grpSp>
          <p:nvGrpSpPr>
            <p:cNvPr id="63536" name="Group 113"/>
            <p:cNvGrpSpPr>
              <a:grpSpLocks/>
            </p:cNvGrpSpPr>
            <p:nvPr/>
          </p:nvGrpSpPr>
          <p:grpSpPr bwMode="auto">
            <a:xfrm>
              <a:off x="1328" y="2160"/>
              <a:ext cx="219" cy="220"/>
              <a:chOff x="4464" y="720"/>
              <a:chExt cx="219" cy="220"/>
            </a:xfrm>
          </p:grpSpPr>
          <p:sp>
            <p:nvSpPr>
              <p:cNvPr id="63561" name="Oval 114"/>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62" name="Oval 115"/>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63" name="Freeform 116"/>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37" name="Group 117"/>
            <p:cNvGrpSpPr>
              <a:grpSpLocks/>
            </p:cNvGrpSpPr>
            <p:nvPr/>
          </p:nvGrpSpPr>
          <p:grpSpPr bwMode="auto">
            <a:xfrm>
              <a:off x="1744" y="2160"/>
              <a:ext cx="219" cy="220"/>
              <a:chOff x="4464" y="720"/>
              <a:chExt cx="219" cy="220"/>
            </a:xfrm>
          </p:grpSpPr>
          <p:sp>
            <p:nvSpPr>
              <p:cNvPr id="63558" name="Oval 118"/>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59" name="Oval 119"/>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60" name="Freeform 120"/>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38" name="Group 121"/>
            <p:cNvGrpSpPr>
              <a:grpSpLocks/>
            </p:cNvGrpSpPr>
            <p:nvPr/>
          </p:nvGrpSpPr>
          <p:grpSpPr bwMode="auto">
            <a:xfrm>
              <a:off x="2160" y="2160"/>
              <a:ext cx="219" cy="220"/>
              <a:chOff x="4464" y="720"/>
              <a:chExt cx="219" cy="220"/>
            </a:xfrm>
          </p:grpSpPr>
          <p:sp>
            <p:nvSpPr>
              <p:cNvPr id="63555" name="Oval 122"/>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56" name="Oval 123"/>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57" name="Freeform 124"/>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39" name="Group 125"/>
            <p:cNvGrpSpPr>
              <a:grpSpLocks/>
            </p:cNvGrpSpPr>
            <p:nvPr/>
          </p:nvGrpSpPr>
          <p:grpSpPr bwMode="auto">
            <a:xfrm>
              <a:off x="2576" y="2160"/>
              <a:ext cx="219" cy="220"/>
              <a:chOff x="4464" y="720"/>
              <a:chExt cx="219" cy="220"/>
            </a:xfrm>
          </p:grpSpPr>
          <p:sp>
            <p:nvSpPr>
              <p:cNvPr id="63552" name="Oval 126"/>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53" name="Oval 127"/>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54" name="Freeform 128"/>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40" name="Group 129"/>
            <p:cNvGrpSpPr>
              <a:grpSpLocks/>
            </p:cNvGrpSpPr>
            <p:nvPr/>
          </p:nvGrpSpPr>
          <p:grpSpPr bwMode="auto">
            <a:xfrm>
              <a:off x="2992" y="2160"/>
              <a:ext cx="219" cy="220"/>
              <a:chOff x="4464" y="720"/>
              <a:chExt cx="219" cy="220"/>
            </a:xfrm>
          </p:grpSpPr>
          <p:sp>
            <p:nvSpPr>
              <p:cNvPr id="63549" name="Oval 130"/>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50" name="Oval 131"/>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51" name="Freeform 132"/>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41" name="Group 133"/>
            <p:cNvGrpSpPr>
              <a:grpSpLocks/>
            </p:cNvGrpSpPr>
            <p:nvPr/>
          </p:nvGrpSpPr>
          <p:grpSpPr bwMode="auto">
            <a:xfrm>
              <a:off x="3408" y="2160"/>
              <a:ext cx="219" cy="220"/>
              <a:chOff x="4464" y="720"/>
              <a:chExt cx="219" cy="220"/>
            </a:xfrm>
          </p:grpSpPr>
          <p:sp>
            <p:nvSpPr>
              <p:cNvPr id="63546" name="Oval 134"/>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47" name="Oval 135"/>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48" name="Freeform 136"/>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42" name="Group 137"/>
            <p:cNvGrpSpPr>
              <a:grpSpLocks/>
            </p:cNvGrpSpPr>
            <p:nvPr/>
          </p:nvGrpSpPr>
          <p:grpSpPr bwMode="auto">
            <a:xfrm>
              <a:off x="912" y="2160"/>
              <a:ext cx="219" cy="220"/>
              <a:chOff x="4464" y="720"/>
              <a:chExt cx="219" cy="220"/>
            </a:xfrm>
          </p:grpSpPr>
          <p:sp>
            <p:nvSpPr>
              <p:cNvPr id="63543" name="Oval 138"/>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44" name="Oval 139"/>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45" name="Freeform 140"/>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grpSp>
        <p:nvGrpSpPr>
          <p:cNvPr id="63507" name="Group 141"/>
          <p:cNvGrpSpPr>
            <a:grpSpLocks/>
          </p:cNvGrpSpPr>
          <p:nvPr/>
        </p:nvGrpSpPr>
        <p:grpSpPr bwMode="auto">
          <a:xfrm>
            <a:off x="1447800" y="5334000"/>
            <a:ext cx="4310063" cy="349250"/>
            <a:chOff x="912" y="2160"/>
            <a:chExt cx="2715" cy="220"/>
          </a:xfrm>
        </p:grpSpPr>
        <p:grpSp>
          <p:nvGrpSpPr>
            <p:cNvPr id="63508" name="Group 142"/>
            <p:cNvGrpSpPr>
              <a:grpSpLocks/>
            </p:cNvGrpSpPr>
            <p:nvPr/>
          </p:nvGrpSpPr>
          <p:grpSpPr bwMode="auto">
            <a:xfrm>
              <a:off x="1328" y="2160"/>
              <a:ext cx="219" cy="220"/>
              <a:chOff x="4464" y="720"/>
              <a:chExt cx="219" cy="220"/>
            </a:xfrm>
          </p:grpSpPr>
          <p:sp>
            <p:nvSpPr>
              <p:cNvPr id="63533" name="Oval 143"/>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34" name="Oval 144"/>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35" name="Freeform 145"/>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09" name="Group 146"/>
            <p:cNvGrpSpPr>
              <a:grpSpLocks/>
            </p:cNvGrpSpPr>
            <p:nvPr/>
          </p:nvGrpSpPr>
          <p:grpSpPr bwMode="auto">
            <a:xfrm>
              <a:off x="1744" y="2160"/>
              <a:ext cx="219" cy="220"/>
              <a:chOff x="4464" y="720"/>
              <a:chExt cx="219" cy="220"/>
            </a:xfrm>
          </p:grpSpPr>
          <p:sp>
            <p:nvSpPr>
              <p:cNvPr id="63530" name="Oval 147"/>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31" name="Oval 148"/>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32" name="Freeform 149"/>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10" name="Group 150"/>
            <p:cNvGrpSpPr>
              <a:grpSpLocks/>
            </p:cNvGrpSpPr>
            <p:nvPr/>
          </p:nvGrpSpPr>
          <p:grpSpPr bwMode="auto">
            <a:xfrm>
              <a:off x="2160" y="2160"/>
              <a:ext cx="219" cy="220"/>
              <a:chOff x="4464" y="720"/>
              <a:chExt cx="219" cy="220"/>
            </a:xfrm>
          </p:grpSpPr>
          <p:sp>
            <p:nvSpPr>
              <p:cNvPr id="63527" name="Oval 151"/>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28" name="Oval 152"/>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29" name="Freeform 153"/>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11" name="Group 154"/>
            <p:cNvGrpSpPr>
              <a:grpSpLocks/>
            </p:cNvGrpSpPr>
            <p:nvPr/>
          </p:nvGrpSpPr>
          <p:grpSpPr bwMode="auto">
            <a:xfrm>
              <a:off x="2576" y="2160"/>
              <a:ext cx="219" cy="220"/>
              <a:chOff x="4464" y="720"/>
              <a:chExt cx="219" cy="220"/>
            </a:xfrm>
          </p:grpSpPr>
          <p:sp>
            <p:nvSpPr>
              <p:cNvPr id="63524" name="Oval 155"/>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25" name="Oval 156"/>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26" name="Freeform 157"/>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12" name="Group 158"/>
            <p:cNvGrpSpPr>
              <a:grpSpLocks/>
            </p:cNvGrpSpPr>
            <p:nvPr/>
          </p:nvGrpSpPr>
          <p:grpSpPr bwMode="auto">
            <a:xfrm>
              <a:off x="2992" y="2160"/>
              <a:ext cx="219" cy="220"/>
              <a:chOff x="4464" y="720"/>
              <a:chExt cx="219" cy="220"/>
            </a:xfrm>
          </p:grpSpPr>
          <p:sp>
            <p:nvSpPr>
              <p:cNvPr id="63521" name="Oval 159"/>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22" name="Oval 160"/>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23" name="Freeform 161"/>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13" name="Group 162"/>
            <p:cNvGrpSpPr>
              <a:grpSpLocks/>
            </p:cNvGrpSpPr>
            <p:nvPr/>
          </p:nvGrpSpPr>
          <p:grpSpPr bwMode="auto">
            <a:xfrm>
              <a:off x="3408" y="2160"/>
              <a:ext cx="219" cy="220"/>
              <a:chOff x="4464" y="720"/>
              <a:chExt cx="219" cy="220"/>
            </a:xfrm>
          </p:grpSpPr>
          <p:sp>
            <p:nvSpPr>
              <p:cNvPr id="63518" name="Oval 163"/>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19" name="Oval 164"/>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20" name="Freeform 165"/>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nvGrpSpPr>
            <p:cNvPr id="63514" name="Group 166"/>
            <p:cNvGrpSpPr>
              <a:grpSpLocks/>
            </p:cNvGrpSpPr>
            <p:nvPr/>
          </p:nvGrpSpPr>
          <p:grpSpPr bwMode="auto">
            <a:xfrm>
              <a:off x="912" y="2160"/>
              <a:ext cx="219" cy="220"/>
              <a:chOff x="4464" y="720"/>
              <a:chExt cx="219" cy="220"/>
            </a:xfrm>
          </p:grpSpPr>
          <p:sp>
            <p:nvSpPr>
              <p:cNvPr id="63515" name="Oval 167"/>
              <p:cNvSpPr>
                <a:spLocks noChangeArrowheads="1"/>
              </p:cNvSpPr>
              <p:nvPr/>
            </p:nvSpPr>
            <p:spPr bwMode="auto">
              <a:xfrm>
                <a:off x="4464" y="720"/>
                <a:ext cx="192" cy="192"/>
              </a:xfrm>
              <a:prstGeom prst="ellipse">
                <a:avLst/>
              </a:prstGeom>
              <a:solidFill>
                <a:srgbClr val="B0AC00"/>
              </a:solidFill>
              <a:ln w="12700">
                <a:solidFill>
                  <a:srgbClr val="B0AC00"/>
                </a:solidFill>
                <a:round/>
                <a:headEnd/>
                <a:tailEnd/>
              </a:ln>
            </p:spPr>
            <p:txBody>
              <a:bodyPr wrap="none" anchor="ctr">
                <a:prstTxWarp prst="textNoShape">
                  <a:avLst/>
                </a:prstTxWarp>
              </a:bodyPr>
              <a:lstStyle/>
              <a:p>
                <a:endParaRPr lang="en-US"/>
              </a:p>
            </p:txBody>
          </p:sp>
          <p:sp>
            <p:nvSpPr>
              <p:cNvPr id="63516" name="Oval 168"/>
              <p:cNvSpPr>
                <a:spLocks noChangeArrowheads="1"/>
              </p:cNvSpPr>
              <p:nvPr/>
            </p:nvSpPr>
            <p:spPr bwMode="auto">
              <a:xfrm>
                <a:off x="4491" y="748"/>
                <a:ext cx="192" cy="192"/>
              </a:xfrm>
              <a:prstGeom prst="ellipse">
                <a:avLst/>
              </a:prstGeom>
              <a:solidFill>
                <a:schemeClr val="tx1"/>
              </a:solidFill>
              <a:ln w="12700">
                <a:solidFill>
                  <a:schemeClr val="tx1"/>
                </a:solidFill>
                <a:round/>
                <a:headEnd/>
                <a:tailEnd/>
              </a:ln>
            </p:spPr>
            <p:txBody>
              <a:bodyPr wrap="none" anchor="ctr">
                <a:prstTxWarp prst="textNoShape">
                  <a:avLst/>
                </a:prstTxWarp>
              </a:bodyPr>
              <a:lstStyle/>
              <a:p>
                <a:endParaRPr lang="en-US"/>
              </a:p>
            </p:txBody>
          </p:sp>
          <p:sp>
            <p:nvSpPr>
              <p:cNvPr id="63517" name="Freeform 169"/>
              <p:cNvSpPr>
                <a:spLocks/>
              </p:cNvSpPr>
              <p:nvPr/>
            </p:nvSpPr>
            <p:spPr bwMode="auto">
              <a:xfrm>
                <a:off x="4556" y="756"/>
                <a:ext cx="30" cy="90"/>
              </a:xfrm>
              <a:custGeom>
                <a:avLst/>
                <a:gdLst>
                  <a:gd name="T0" fmla="*/ 30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30" y="90"/>
                    </a:moveTo>
                    <a:lnTo>
                      <a:pt x="0" y="0"/>
                    </a:lnTo>
                  </a:path>
                </a:pathLst>
              </a:custGeom>
              <a:noFill/>
              <a:ln w="22225">
                <a:solidFill>
                  <a:srgbClr val="000000"/>
                </a:solidFill>
                <a:round/>
                <a:headEnd/>
                <a:tailEnd/>
              </a:ln>
            </p:spPr>
            <p:txBody>
              <a:bodyPr wrap="none" anchor="ctr">
                <a:prstTxWarp prst="textNoShape">
                  <a:avLst/>
                </a:prstTxWarp>
              </a:bodyPr>
              <a:lstStyle/>
              <a:p>
                <a:endParaRPr lang="en-US"/>
              </a:p>
            </p:txBody>
          </p:sp>
        </p:grpSp>
      </p:gr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0"/>
            <a:ext cx="9144000" cy="1446213"/>
          </a:xfrm>
          <a:prstGeom prst="rect">
            <a:avLst/>
          </a:prstGeom>
          <a:noFill/>
          <a:ln w="25400">
            <a:noFill/>
            <a:miter lim="800000"/>
            <a:headEnd/>
            <a:tailEnd type="none" w="lg" len="lg"/>
          </a:ln>
        </p:spPr>
        <p:txBody>
          <a:bodyPr anchor="ctr">
            <a:prstTxWarp prst="textNoShape">
              <a:avLst/>
            </a:prstTxWarp>
            <a:spAutoFit/>
          </a:bodyPr>
          <a:lstStyle/>
          <a:p>
            <a:pPr algn="ctr"/>
            <a:r>
              <a:rPr lang="en-US" sz="4400"/>
              <a:t>Reconstruction of Ancestral Proteins</a:t>
            </a:r>
          </a:p>
        </p:txBody>
      </p:sp>
      <p:grpSp>
        <p:nvGrpSpPr>
          <p:cNvPr id="64515" name="Group 3"/>
          <p:cNvGrpSpPr>
            <a:grpSpLocks/>
          </p:cNvGrpSpPr>
          <p:nvPr/>
        </p:nvGrpSpPr>
        <p:grpSpPr bwMode="auto">
          <a:xfrm>
            <a:off x="381000" y="1828800"/>
            <a:ext cx="3984625" cy="3470275"/>
            <a:chOff x="432" y="1152"/>
            <a:chExt cx="2510" cy="2186"/>
          </a:xfrm>
        </p:grpSpPr>
        <p:sp>
          <p:nvSpPr>
            <p:cNvPr id="64517" name="Oval 4"/>
            <p:cNvSpPr>
              <a:spLocks noChangeArrowheads="1"/>
            </p:cNvSpPr>
            <p:nvPr/>
          </p:nvSpPr>
          <p:spPr bwMode="auto">
            <a:xfrm>
              <a:off x="1392" y="115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4518" name="Oval 5"/>
            <p:cNvSpPr>
              <a:spLocks noChangeArrowheads="1"/>
            </p:cNvSpPr>
            <p:nvPr/>
          </p:nvSpPr>
          <p:spPr bwMode="auto">
            <a:xfrm>
              <a:off x="1824" y="187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4519" name="Oval 6"/>
            <p:cNvSpPr>
              <a:spLocks noChangeArrowheads="1"/>
            </p:cNvSpPr>
            <p:nvPr/>
          </p:nvSpPr>
          <p:spPr bwMode="auto">
            <a:xfrm>
              <a:off x="960" y="187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4520" name="Oval 7"/>
            <p:cNvSpPr>
              <a:spLocks noChangeArrowheads="1"/>
            </p:cNvSpPr>
            <p:nvPr/>
          </p:nvSpPr>
          <p:spPr bwMode="auto">
            <a:xfrm>
              <a:off x="2256"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4521" name="Oval 8"/>
            <p:cNvSpPr>
              <a:spLocks noChangeArrowheads="1"/>
            </p:cNvSpPr>
            <p:nvPr/>
          </p:nvSpPr>
          <p:spPr bwMode="auto">
            <a:xfrm>
              <a:off x="1680"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4522" name="Oval 9"/>
            <p:cNvSpPr>
              <a:spLocks noChangeArrowheads="1"/>
            </p:cNvSpPr>
            <p:nvPr/>
          </p:nvSpPr>
          <p:spPr bwMode="auto">
            <a:xfrm>
              <a:off x="1104"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4523" name="Oval 10"/>
            <p:cNvSpPr>
              <a:spLocks noChangeArrowheads="1"/>
            </p:cNvSpPr>
            <p:nvPr/>
          </p:nvSpPr>
          <p:spPr bwMode="auto">
            <a:xfrm>
              <a:off x="528"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4524" name="Line 11"/>
            <p:cNvSpPr>
              <a:spLocks noChangeShapeType="1"/>
            </p:cNvSpPr>
            <p:nvPr/>
          </p:nvSpPr>
          <p:spPr bwMode="auto">
            <a:xfrm>
              <a:off x="1680" y="1488"/>
              <a:ext cx="240"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4525" name="Line 12"/>
            <p:cNvSpPr>
              <a:spLocks noChangeShapeType="1"/>
            </p:cNvSpPr>
            <p:nvPr/>
          </p:nvSpPr>
          <p:spPr bwMode="auto">
            <a:xfrm flipH="1">
              <a:off x="1920" y="2256"/>
              <a:ext cx="48" cy="336"/>
            </a:xfrm>
            <a:prstGeom prst="line">
              <a:avLst/>
            </a:prstGeom>
            <a:noFill/>
            <a:ln w="25400">
              <a:solidFill>
                <a:srgbClr val="CC99FF"/>
              </a:solidFill>
              <a:round/>
              <a:headEnd/>
              <a:tailEnd type="triangle" w="lg" len="lg"/>
            </a:ln>
          </p:spPr>
          <p:txBody>
            <a:bodyPr wrap="none" anchor="ctr">
              <a:prstTxWarp prst="textNoShape">
                <a:avLst/>
              </a:prstTxWarp>
            </a:bodyPr>
            <a:lstStyle/>
            <a:p>
              <a:endParaRPr lang="en-US"/>
            </a:p>
          </p:txBody>
        </p:sp>
        <p:sp>
          <p:nvSpPr>
            <p:cNvPr id="64526" name="Line 13"/>
            <p:cNvSpPr>
              <a:spLocks noChangeShapeType="1"/>
            </p:cNvSpPr>
            <p:nvPr/>
          </p:nvSpPr>
          <p:spPr bwMode="auto">
            <a:xfrm>
              <a:off x="2160" y="2208"/>
              <a:ext cx="192" cy="384"/>
            </a:xfrm>
            <a:prstGeom prst="line">
              <a:avLst/>
            </a:prstGeom>
            <a:noFill/>
            <a:ln w="25400">
              <a:solidFill>
                <a:srgbClr val="FF0066"/>
              </a:solidFill>
              <a:round/>
              <a:headEnd/>
              <a:tailEnd type="triangle" w="lg" len="lg"/>
            </a:ln>
          </p:spPr>
          <p:txBody>
            <a:bodyPr wrap="none" anchor="ctr">
              <a:prstTxWarp prst="textNoShape">
                <a:avLst/>
              </a:prstTxWarp>
            </a:bodyPr>
            <a:lstStyle/>
            <a:p>
              <a:endParaRPr lang="en-US"/>
            </a:p>
          </p:txBody>
        </p:sp>
        <p:grpSp>
          <p:nvGrpSpPr>
            <p:cNvPr id="64527" name="Group 14"/>
            <p:cNvGrpSpPr>
              <a:grpSpLocks/>
            </p:cNvGrpSpPr>
            <p:nvPr/>
          </p:nvGrpSpPr>
          <p:grpSpPr bwMode="auto">
            <a:xfrm>
              <a:off x="816" y="1488"/>
              <a:ext cx="672" cy="1104"/>
              <a:chOff x="816" y="1488"/>
              <a:chExt cx="672" cy="1104"/>
            </a:xfrm>
          </p:grpSpPr>
          <p:sp>
            <p:nvSpPr>
              <p:cNvPr id="64542" name="Line 15"/>
              <p:cNvSpPr>
                <a:spLocks noChangeShapeType="1"/>
              </p:cNvSpPr>
              <p:nvPr/>
            </p:nvSpPr>
            <p:spPr bwMode="auto">
              <a:xfrm flipH="1">
                <a:off x="1248" y="1488"/>
                <a:ext cx="240" cy="384"/>
              </a:xfrm>
              <a:prstGeom prst="line">
                <a:avLst/>
              </a:prstGeom>
              <a:noFill/>
              <a:ln w="25400">
                <a:solidFill>
                  <a:srgbClr val="FF9900"/>
                </a:solidFill>
                <a:round/>
                <a:headEnd/>
                <a:tailEnd type="triangle" w="lg" len="lg"/>
              </a:ln>
            </p:spPr>
            <p:txBody>
              <a:bodyPr wrap="none" anchor="ctr">
                <a:prstTxWarp prst="textNoShape">
                  <a:avLst/>
                </a:prstTxWarp>
              </a:bodyPr>
              <a:lstStyle/>
              <a:p>
                <a:endParaRPr lang="en-US"/>
              </a:p>
            </p:txBody>
          </p:sp>
          <p:sp>
            <p:nvSpPr>
              <p:cNvPr id="64543" name="Line 16"/>
              <p:cNvSpPr>
                <a:spLocks noChangeShapeType="1"/>
              </p:cNvSpPr>
              <p:nvPr/>
            </p:nvSpPr>
            <p:spPr bwMode="auto">
              <a:xfrm>
                <a:off x="1200" y="2256"/>
                <a:ext cx="48" cy="336"/>
              </a:xfrm>
              <a:prstGeom prst="line">
                <a:avLst/>
              </a:prstGeom>
              <a:noFill/>
              <a:ln w="25400">
                <a:solidFill>
                  <a:srgbClr val="0099CC"/>
                </a:solidFill>
                <a:round/>
                <a:headEnd/>
                <a:tailEnd type="triangle" w="lg" len="lg"/>
              </a:ln>
            </p:spPr>
            <p:txBody>
              <a:bodyPr wrap="none" anchor="ctr">
                <a:prstTxWarp prst="textNoShape">
                  <a:avLst/>
                </a:prstTxWarp>
              </a:bodyPr>
              <a:lstStyle/>
              <a:p>
                <a:endParaRPr lang="en-US"/>
              </a:p>
            </p:txBody>
          </p:sp>
          <p:sp>
            <p:nvSpPr>
              <p:cNvPr id="64544" name="Line 17"/>
              <p:cNvSpPr>
                <a:spLocks noChangeShapeType="1"/>
              </p:cNvSpPr>
              <p:nvPr/>
            </p:nvSpPr>
            <p:spPr bwMode="auto">
              <a:xfrm flipH="1">
                <a:off x="816" y="2208"/>
                <a:ext cx="192" cy="384"/>
              </a:xfrm>
              <a:prstGeom prst="line">
                <a:avLst/>
              </a:prstGeom>
              <a:noFill/>
              <a:ln w="25400">
                <a:solidFill>
                  <a:srgbClr val="99CC00"/>
                </a:solidFill>
                <a:round/>
                <a:headEnd/>
                <a:tailEnd type="triangle" w="lg" len="lg"/>
              </a:ln>
            </p:spPr>
            <p:txBody>
              <a:bodyPr wrap="none" anchor="ctr">
                <a:prstTxWarp prst="textNoShape">
                  <a:avLst/>
                </a:prstTxWarp>
              </a:bodyPr>
              <a:lstStyle/>
              <a:p>
                <a:endParaRPr lang="en-US"/>
              </a:p>
            </p:txBody>
          </p:sp>
        </p:grpSp>
        <p:sp>
          <p:nvSpPr>
            <p:cNvPr id="64528" name="Text Box 18"/>
            <p:cNvSpPr txBox="1">
              <a:spLocks noChangeArrowheads="1"/>
            </p:cNvSpPr>
            <p:nvPr/>
          </p:nvSpPr>
          <p:spPr bwMode="auto">
            <a:xfrm>
              <a:off x="1440" y="115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rgbClr val="FF0000"/>
                  </a:solidFill>
                  <a:latin typeface="Courier New" charset="0"/>
                </a:rPr>
                <a:t>A</a:t>
              </a:r>
              <a:endParaRPr lang="en-US" sz="3200">
                <a:solidFill>
                  <a:srgbClr val="FF0000"/>
                </a:solidFill>
              </a:endParaRPr>
            </a:p>
          </p:txBody>
        </p:sp>
        <p:sp>
          <p:nvSpPr>
            <p:cNvPr id="64529" name="Text Box 19"/>
            <p:cNvSpPr txBox="1">
              <a:spLocks noChangeArrowheads="1"/>
            </p:cNvSpPr>
            <p:nvPr/>
          </p:nvSpPr>
          <p:spPr bwMode="auto">
            <a:xfrm>
              <a:off x="1872" y="187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Z</a:t>
              </a:r>
              <a:endParaRPr lang="en-US" sz="3200">
                <a:solidFill>
                  <a:schemeClr val="tx2"/>
                </a:solidFill>
              </a:endParaRPr>
            </a:p>
          </p:txBody>
        </p:sp>
        <p:sp>
          <p:nvSpPr>
            <p:cNvPr id="64530" name="Text Box 20"/>
            <p:cNvSpPr txBox="1">
              <a:spLocks noChangeArrowheads="1"/>
            </p:cNvSpPr>
            <p:nvPr/>
          </p:nvSpPr>
          <p:spPr bwMode="auto">
            <a:xfrm>
              <a:off x="1008" y="187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Y</a:t>
              </a:r>
              <a:endParaRPr lang="en-US" sz="3200">
                <a:solidFill>
                  <a:schemeClr val="tx2"/>
                </a:solidFill>
              </a:endParaRPr>
            </a:p>
          </p:txBody>
        </p:sp>
        <p:sp>
          <p:nvSpPr>
            <p:cNvPr id="64531" name="Text Box 21"/>
            <p:cNvSpPr txBox="1">
              <a:spLocks noChangeArrowheads="1"/>
            </p:cNvSpPr>
            <p:nvPr/>
          </p:nvSpPr>
          <p:spPr bwMode="auto">
            <a:xfrm>
              <a:off x="576"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4532" name="Text Box 22"/>
            <p:cNvSpPr txBox="1">
              <a:spLocks noChangeArrowheads="1"/>
            </p:cNvSpPr>
            <p:nvPr/>
          </p:nvSpPr>
          <p:spPr bwMode="auto">
            <a:xfrm>
              <a:off x="1152"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L</a:t>
              </a:r>
              <a:endParaRPr lang="en-US" sz="3200">
                <a:solidFill>
                  <a:schemeClr val="tx2"/>
                </a:solidFill>
              </a:endParaRPr>
            </a:p>
          </p:txBody>
        </p:sp>
        <p:sp>
          <p:nvSpPr>
            <p:cNvPr id="64533" name="Text Box 23"/>
            <p:cNvSpPr txBox="1">
              <a:spLocks noChangeArrowheads="1"/>
            </p:cNvSpPr>
            <p:nvPr/>
          </p:nvSpPr>
          <p:spPr bwMode="auto">
            <a:xfrm>
              <a:off x="2304"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4534" name="Text Box 24"/>
            <p:cNvSpPr txBox="1">
              <a:spLocks noChangeArrowheads="1"/>
            </p:cNvSpPr>
            <p:nvPr/>
          </p:nvSpPr>
          <p:spPr bwMode="auto">
            <a:xfrm>
              <a:off x="1728"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4535" name="Text Box 25"/>
            <p:cNvSpPr txBox="1">
              <a:spLocks noChangeArrowheads="1"/>
            </p:cNvSpPr>
            <p:nvPr/>
          </p:nvSpPr>
          <p:spPr bwMode="auto">
            <a:xfrm>
              <a:off x="432" y="3057"/>
              <a:ext cx="590"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Mouse</a:t>
              </a:r>
            </a:p>
          </p:txBody>
        </p:sp>
        <p:sp>
          <p:nvSpPr>
            <p:cNvPr id="64536" name="Text Box 26"/>
            <p:cNvSpPr txBox="1">
              <a:spLocks noChangeArrowheads="1"/>
            </p:cNvSpPr>
            <p:nvPr/>
          </p:nvSpPr>
          <p:spPr bwMode="auto">
            <a:xfrm>
              <a:off x="1104" y="3057"/>
              <a:ext cx="374"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Rat</a:t>
              </a:r>
            </a:p>
          </p:txBody>
        </p:sp>
        <p:sp>
          <p:nvSpPr>
            <p:cNvPr id="64537" name="Text Box 27"/>
            <p:cNvSpPr txBox="1">
              <a:spLocks noChangeArrowheads="1"/>
            </p:cNvSpPr>
            <p:nvPr/>
          </p:nvSpPr>
          <p:spPr bwMode="auto">
            <a:xfrm>
              <a:off x="1536" y="3057"/>
              <a:ext cx="646"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Baboon</a:t>
              </a:r>
            </a:p>
          </p:txBody>
        </p:sp>
        <p:sp>
          <p:nvSpPr>
            <p:cNvPr id="64538" name="Text Box 28"/>
            <p:cNvSpPr txBox="1">
              <a:spLocks noChangeArrowheads="1"/>
            </p:cNvSpPr>
            <p:nvPr/>
          </p:nvSpPr>
          <p:spPr bwMode="auto">
            <a:xfrm>
              <a:off x="2160" y="3057"/>
              <a:ext cx="560"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Chimp</a:t>
              </a:r>
            </a:p>
          </p:txBody>
        </p:sp>
        <p:sp>
          <p:nvSpPr>
            <p:cNvPr id="64539" name="Text Box 29"/>
            <p:cNvSpPr txBox="1">
              <a:spLocks noChangeArrowheads="1"/>
            </p:cNvSpPr>
            <p:nvPr/>
          </p:nvSpPr>
          <p:spPr bwMode="auto">
            <a:xfrm>
              <a:off x="2208" y="1953"/>
              <a:ext cx="734"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Chaboon</a:t>
              </a:r>
            </a:p>
          </p:txBody>
        </p:sp>
        <p:sp>
          <p:nvSpPr>
            <p:cNvPr id="64540" name="Text Box 30"/>
            <p:cNvSpPr txBox="1">
              <a:spLocks noChangeArrowheads="1"/>
            </p:cNvSpPr>
            <p:nvPr/>
          </p:nvSpPr>
          <p:spPr bwMode="auto">
            <a:xfrm>
              <a:off x="432" y="1905"/>
              <a:ext cx="549"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Rouse</a:t>
              </a:r>
            </a:p>
          </p:txBody>
        </p:sp>
        <p:sp>
          <p:nvSpPr>
            <p:cNvPr id="64541" name="Text Box 31"/>
            <p:cNvSpPr txBox="1">
              <a:spLocks noChangeArrowheads="1"/>
            </p:cNvSpPr>
            <p:nvPr/>
          </p:nvSpPr>
          <p:spPr bwMode="auto">
            <a:xfrm>
              <a:off x="1776" y="1185"/>
              <a:ext cx="645"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Raboon</a:t>
              </a:r>
            </a:p>
          </p:txBody>
        </p:sp>
      </p:grpSp>
      <p:sp>
        <p:nvSpPr>
          <p:cNvPr id="64516" name="Text Box 32"/>
          <p:cNvSpPr txBox="1">
            <a:spLocks noChangeArrowheads="1"/>
          </p:cNvSpPr>
          <p:nvPr/>
        </p:nvSpPr>
        <p:spPr bwMode="auto">
          <a:xfrm>
            <a:off x="4876800" y="2667000"/>
            <a:ext cx="3657600" cy="2073275"/>
          </a:xfrm>
          <a:prstGeom prst="rect">
            <a:avLst/>
          </a:prstGeom>
          <a:noFill/>
          <a:ln w="25400">
            <a:noFill/>
            <a:miter lim="800000"/>
            <a:headEnd/>
            <a:tailEnd/>
          </a:ln>
        </p:spPr>
        <p:txBody>
          <a:bodyPr>
            <a:prstTxWarp prst="textNoShape">
              <a:avLst/>
            </a:prstTxWarp>
            <a:spAutoFit/>
          </a:bodyPr>
          <a:lstStyle/>
          <a:p>
            <a:r>
              <a:rPr kumimoji="1" lang="en-US" sz="2800"/>
              <a:t>What is the probability that the Raboon had an A at this position?</a:t>
            </a: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57200" y="304800"/>
            <a:ext cx="8382000" cy="1446213"/>
          </a:xfrm>
          <a:prstGeom prst="rect">
            <a:avLst/>
          </a:prstGeom>
          <a:noFill/>
          <a:ln w="25400">
            <a:noFill/>
            <a:miter lim="800000"/>
            <a:headEnd/>
            <a:tailEnd type="none" w="lg" len="lg"/>
          </a:ln>
        </p:spPr>
        <p:txBody>
          <a:bodyPr anchor="ctr">
            <a:prstTxWarp prst="textNoShape">
              <a:avLst/>
            </a:prstTxWarp>
            <a:spAutoFit/>
          </a:bodyPr>
          <a:lstStyle/>
          <a:p>
            <a:pPr algn="ctr"/>
            <a:r>
              <a:rPr lang="en-US" sz="4400"/>
              <a:t>Reconstruction of Ancestral Proteins</a:t>
            </a:r>
          </a:p>
        </p:txBody>
      </p:sp>
      <p:grpSp>
        <p:nvGrpSpPr>
          <p:cNvPr id="65539" name="Group 3"/>
          <p:cNvGrpSpPr>
            <a:grpSpLocks/>
          </p:cNvGrpSpPr>
          <p:nvPr/>
        </p:nvGrpSpPr>
        <p:grpSpPr bwMode="auto">
          <a:xfrm>
            <a:off x="381000" y="1828800"/>
            <a:ext cx="3984625" cy="3470275"/>
            <a:chOff x="432" y="1152"/>
            <a:chExt cx="2510" cy="2186"/>
          </a:xfrm>
        </p:grpSpPr>
        <p:sp>
          <p:nvSpPr>
            <p:cNvPr id="65548" name="Oval 4"/>
            <p:cNvSpPr>
              <a:spLocks noChangeArrowheads="1"/>
            </p:cNvSpPr>
            <p:nvPr/>
          </p:nvSpPr>
          <p:spPr bwMode="auto">
            <a:xfrm>
              <a:off x="1392" y="115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5549" name="Oval 5"/>
            <p:cNvSpPr>
              <a:spLocks noChangeArrowheads="1"/>
            </p:cNvSpPr>
            <p:nvPr/>
          </p:nvSpPr>
          <p:spPr bwMode="auto">
            <a:xfrm>
              <a:off x="1824" y="187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5550" name="Oval 6"/>
            <p:cNvSpPr>
              <a:spLocks noChangeArrowheads="1"/>
            </p:cNvSpPr>
            <p:nvPr/>
          </p:nvSpPr>
          <p:spPr bwMode="auto">
            <a:xfrm>
              <a:off x="960" y="187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5551" name="Oval 7"/>
            <p:cNvSpPr>
              <a:spLocks noChangeArrowheads="1"/>
            </p:cNvSpPr>
            <p:nvPr/>
          </p:nvSpPr>
          <p:spPr bwMode="auto">
            <a:xfrm>
              <a:off x="2256"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5552" name="Oval 8"/>
            <p:cNvSpPr>
              <a:spLocks noChangeArrowheads="1"/>
            </p:cNvSpPr>
            <p:nvPr/>
          </p:nvSpPr>
          <p:spPr bwMode="auto">
            <a:xfrm>
              <a:off x="1680"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5553" name="Oval 9"/>
            <p:cNvSpPr>
              <a:spLocks noChangeArrowheads="1"/>
            </p:cNvSpPr>
            <p:nvPr/>
          </p:nvSpPr>
          <p:spPr bwMode="auto">
            <a:xfrm>
              <a:off x="1104"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5554" name="Oval 10"/>
            <p:cNvSpPr>
              <a:spLocks noChangeArrowheads="1"/>
            </p:cNvSpPr>
            <p:nvPr/>
          </p:nvSpPr>
          <p:spPr bwMode="auto">
            <a:xfrm>
              <a:off x="528" y="2592"/>
              <a:ext cx="384" cy="384"/>
            </a:xfrm>
            <a:prstGeom prst="ellipse">
              <a:avLst/>
            </a:prstGeom>
            <a:noFill/>
            <a:ln w="25400">
              <a:solidFill>
                <a:schemeClr val="tx1"/>
              </a:solidFill>
              <a:round/>
              <a:headEnd/>
              <a:tailEnd type="none" w="lg" len="lg"/>
            </a:ln>
          </p:spPr>
          <p:txBody>
            <a:bodyPr wrap="none" anchor="ctr">
              <a:prstTxWarp prst="textNoShape">
                <a:avLst/>
              </a:prstTxWarp>
            </a:bodyPr>
            <a:lstStyle/>
            <a:p>
              <a:endParaRPr lang="en-US"/>
            </a:p>
          </p:txBody>
        </p:sp>
        <p:sp>
          <p:nvSpPr>
            <p:cNvPr id="65555" name="Line 11"/>
            <p:cNvSpPr>
              <a:spLocks noChangeShapeType="1"/>
            </p:cNvSpPr>
            <p:nvPr/>
          </p:nvSpPr>
          <p:spPr bwMode="auto">
            <a:xfrm>
              <a:off x="1680" y="1488"/>
              <a:ext cx="240" cy="384"/>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5556" name="Line 12"/>
            <p:cNvSpPr>
              <a:spLocks noChangeShapeType="1"/>
            </p:cNvSpPr>
            <p:nvPr/>
          </p:nvSpPr>
          <p:spPr bwMode="auto">
            <a:xfrm flipH="1">
              <a:off x="1920" y="2256"/>
              <a:ext cx="48" cy="336"/>
            </a:xfrm>
            <a:prstGeom prst="line">
              <a:avLst/>
            </a:prstGeom>
            <a:noFill/>
            <a:ln w="25400">
              <a:solidFill>
                <a:srgbClr val="CC99FF"/>
              </a:solidFill>
              <a:round/>
              <a:headEnd/>
              <a:tailEnd type="triangle" w="lg" len="lg"/>
            </a:ln>
          </p:spPr>
          <p:txBody>
            <a:bodyPr wrap="none" anchor="ctr">
              <a:prstTxWarp prst="textNoShape">
                <a:avLst/>
              </a:prstTxWarp>
            </a:bodyPr>
            <a:lstStyle/>
            <a:p>
              <a:endParaRPr lang="en-US"/>
            </a:p>
          </p:txBody>
        </p:sp>
        <p:sp>
          <p:nvSpPr>
            <p:cNvPr id="65557" name="Line 13"/>
            <p:cNvSpPr>
              <a:spLocks noChangeShapeType="1"/>
            </p:cNvSpPr>
            <p:nvPr/>
          </p:nvSpPr>
          <p:spPr bwMode="auto">
            <a:xfrm>
              <a:off x="2160" y="2208"/>
              <a:ext cx="192" cy="384"/>
            </a:xfrm>
            <a:prstGeom prst="line">
              <a:avLst/>
            </a:prstGeom>
            <a:noFill/>
            <a:ln w="25400">
              <a:solidFill>
                <a:srgbClr val="FF0066"/>
              </a:solidFill>
              <a:round/>
              <a:headEnd/>
              <a:tailEnd type="triangle" w="lg" len="lg"/>
            </a:ln>
          </p:spPr>
          <p:txBody>
            <a:bodyPr wrap="none" anchor="ctr">
              <a:prstTxWarp prst="textNoShape">
                <a:avLst/>
              </a:prstTxWarp>
            </a:bodyPr>
            <a:lstStyle/>
            <a:p>
              <a:endParaRPr lang="en-US"/>
            </a:p>
          </p:txBody>
        </p:sp>
        <p:grpSp>
          <p:nvGrpSpPr>
            <p:cNvPr id="65558" name="Group 14"/>
            <p:cNvGrpSpPr>
              <a:grpSpLocks/>
            </p:cNvGrpSpPr>
            <p:nvPr/>
          </p:nvGrpSpPr>
          <p:grpSpPr bwMode="auto">
            <a:xfrm>
              <a:off x="816" y="1488"/>
              <a:ext cx="672" cy="1104"/>
              <a:chOff x="816" y="1488"/>
              <a:chExt cx="672" cy="1104"/>
            </a:xfrm>
          </p:grpSpPr>
          <p:sp>
            <p:nvSpPr>
              <p:cNvPr id="65573" name="Line 15"/>
              <p:cNvSpPr>
                <a:spLocks noChangeShapeType="1"/>
              </p:cNvSpPr>
              <p:nvPr/>
            </p:nvSpPr>
            <p:spPr bwMode="auto">
              <a:xfrm flipH="1">
                <a:off x="1248" y="1488"/>
                <a:ext cx="240" cy="384"/>
              </a:xfrm>
              <a:prstGeom prst="line">
                <a:avLst/>
              </a:prstGeom>
              <a:noFill/>
              <a:ln w="25400">
                <a:solidFill>
                  <a:srgbClr val="FF9900"/>
                </a:solidFill>
                <a:round/>
                <a:headEnd/>
                <a:tailEnd type="triangle" w="lg" len="lg"/>
              </a:ln>
            </p:spPr>
            <p:txBody>
              <a:bodyPr wrap="none" anchor="ctr">
                <a:prstTxWarp prst="textNoShape">
                  <a:avLst/>
                </a:prstTxWarp>
              </a:bodyPr>
              <a:lstStyle/>
              <a:p>
                <a:endParaRPr lang="en-US"/>
              </a:p>
            </p:txBody>
          </p:sp>
          <p:sp>
            <p:nvSpPr>
              <p:cNvPr id="65574" name="Line 16"/>
              <p:cNvSpPr>
                <a:spLocks noChangeShapeType="1"/>
              </p:cNvSpPr>
              <p:nvPr/>
            </p:nvSpPr>
            <p:spPr bwMode="auto">
              <a:xfrm>
                <a:off x="1200" y="2256"/>
                <a:ext cx="48" cy="336"/>
              </a:xfrm>
              <a:prstGeom prst="line">
                <a:avLst/>
              </a:prstGeom>
              <a:noFill/>
              <a:ln w="25400">
                <a:solidFill>
                  <a:srgbClr val="0099CC"/>
                </a:solidFill>
                <a:round/>
                <a:headEnd/>
                <a:tailEnd type="triangle" w="lg" len="lg"/>
              </a:ln>
            </p:spPr>
            <p:txBody>
              <a:bodyPr wrap="none" anchor="ctr">
                <a:prstTxWarp prst="textNoShape">
                  <a:avLst/>
                </a:prstTxWarp>
              </a:bodyPr>
              <a:lstStyle/>
              <a:p>
                <a:endParaRPr lang="en-US"/>
              </a:p>
            </p:txBody>
          </p:sp>
          <p:sp>
            <p:nvSpPr>
              <p:cNvPr id="65575" name="Line 17"/>
              <p:cNvSpPr>
                <a:spLocks noChangeShapeType="1"/>
              </p:cNvSpPr>
              <p:nvPr/>
            </p:nvSpPr>
            <p:spPr bwMode="auto">
              <a:xfrm flipH="1">
                <a:off x="816" y="2208"/>
                <a:ext cx="192" cy="384"/>
              </a:xfrm>
              <a:prstGeom prst="line">
                <a:avLst/>
              </a:prstGeom>
              <a:noFill/>
              <a:ln w="25400">
                <a:solidFill>
                  <a:srgbClr val="99CC00"/>
                </a:solidFill>
                <a:round/>
                <a:headEnd/>
                <a:tailEnd type="triangle" w="lg" len="lg"/>
              </a:ln>
            </p:spPr>
            <p:txBody>
              <a:bodyPr wrap="none" anchor="ctr">
                <a:prstTxWarp prst="textNoShape">
                  <a:avLst/>
                </a:prstTxWarp>
              </a:bodyPr>
              <a:lstStyle/>
              <a:p>
                <a:endParaRPr lang="en-US"/>
              </a:p>
            </p:txBody>
          </p:sp>
        </p:grpSp>
        <p:sp>
          <p:nvSpPr>
            <p:cNvPr id="65559" name="Text Box 18"/>
            <p:cNvSpPr txBox="1">
              <a:spLocks noChangeArrowheads="1"/>
            </p:cNvSpPr>
            <p:nvPr/>
          </p:nvSpPr>
          <p:spPr bwMode="auto">
            <a:xfrm>
              <a:off x="1440" y="115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rgbClr val="FF0000"/>
                  </a:solidFill>
                  <a:latin typeface="Courier New" charset="0"/>
                </a:rPr>
                <a:t>A</a:t>
              </a:r>
              <a:endParaRPr lang="en-US" sz="3200">
                <a:solidFill>
                  <a:srgbClr val="FF0000"/>
                </a:solidFill>
              </a:endParaRPr>
            </a:p>
          </p:txBody>
        </p:sp>
        <p:sp>
          <p:nvSpPr>
            <p:cNvPr id="65560" name="Text Box 19"/>
            <p:cNvSpPr txBox="1">
              <a:spLocks noChangeArrowheads="1"/>
            </p:cNvSpPr>
            <p:nvPr/>
          </p:nvSpPr>
          <p:spPr bwMode="auto">
            <a:xfrm>
              <a:off x="1872" y="187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Z</a:t>
              </a:r>
              <a:endParaRPr lang="en-US" sz="3200">
                <a:solidFill>
                  <a:schemeClr val="tx2"/>
                </a:solidFill>
              </a:endParaRPr>
            </a:p>
          </p:txBody>
        </p:sp>
        <p:sp>
          <p:nvSpPr>
            <p:cNvPr id="65561" name="Text Box 20"/>
            <p:cNvSpPr txBox="1">
              <a:spLocks noChangeArrowheads="1"/>
            </p:cNvSpPr>
            <p:nvPr/>
          </p:nvSpPr>
          <p:spPr bwMode="auto">
            <a:xfrm>
              <a:off x="1008" y="187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Y</a:t>
              </a:r>
              <a:endParaRPr lang="en-US" sz="3200">
                <a:solidFill>
                  <a:schemeClr val="tx2"/>
                </a:solidFill>
              </a:endParaRPr>
            </a:p>
          </p:txBody>
        </p:sp>
        <p:sp>
          <p:nvSpPr>
            <p:cNvPr id="65562" name="Text Box 21"/>
            <p:cNvSpPr txBox="1">
              <a:spLocks noChangeArrowheads="1"/>
            </p:cNvSpPr>
            <p:nvPr/>
          </p:nvSpPr>
          <p:spPr bwMode="auto">
            <a:xfrm>
              <a:off x="576"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5563" name="Text Box 22"/>
            <p:cNvSpPr txBox="1">
              <a:spLocks noChangeArrowheads="1"/>
            </p:cNvSpPr>
            <p:nvPr/>
          </p:nvSpPr>
          <p:spPr bwMode="auto">
            <a:xfrm>
              <a:off x="1152"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L</a:t>
              </a:r>
              <a:endParaRPr lang="en-US" sz="3200">
                <a:solidFill>
                  <a:schemeClr val="tx2"/>
                </a:solidFill>
              </a:endParaRPr>
            </a:p>
          </p:txBody>
        </p:sp>
        <p:sp>
          <p:nvSpPr>
            <p:cNvPr id="65564" name="Text Box 23"/>
            <p:cNvSpPr txBox="1">
              <a:spLocks noChangeArrowheads="1"/>
            </p:cNvSpPr>
            <p:nvPr/>
          </p:nvSpPr>
          <p:spPr bwMode="auto">
            <a:xfrm>
              <a:off x="2304"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5565" name="Text Box 24"/>
            <p:cNvSpPr txBox="1">
              <a:spLocks noChangeArrowheads="1"/>
            </p:cNvSpPr>
            <p:nvPr/>
          </p:nvSpPr>
          <p:spPr bwMode="auto">
            <a:xfrm>
              <a:off x="1728" y="2592"/>
              <a:ext cx="270" cy="365"/>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3200" b="1">
                  <a:solidFill>
                    <a:schemeClr val="tx2"/>
                  </a:solidFill>
                  <a:latin typeface="Courier New" charset="0"/>
                </a:rPr>
                <a:t>I</a:t>
              </a:r>
              <a:endParaRPr lang="en-US" sz="3200">
                <a:solidFill>
                  <a:schemeClr val="tx2"/>
                </a:solidFill>
              </a:endParaRPr>
            </a:p>
          </p:txBody>
        </p:sp>
        <p:sp>
          <p:nvSpPr>
            <p:cNvPr id="65566" name="Text Box 25"/>
            <p:cNvSpPr txBox="1">
              <a:spLocks noChangeArrowheads="1"/>
            </p:cNvSpPr>
            <p:nvPr/>
          </p:nvSpPr>
          <p:spPr bwMode="auto">
            <a:xfrm>
              <a:off x="432" y="3057"/>
              <a:ext cx="590"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Mouse</a:t>
              </a:r>
            </a:p>
          </p:txBody>
        </p:sp>
        <p:sp>
          <p:nvSpPr>
            <p:cNvPr id="65567" name="Text Box 26"/>
            <p:cNvSpPr txBox="1">
              <a:spLocks noChangeArrowheads="1"/>
            </p:cNvSpPr>
            <p:nvPr/>
          </p:nvSpPr>
          <p:spPr bwMode="auto">
            <a:xfrm>
              <a:off x="1104" y="3057"/>
              <a:ext cx="374"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Rat</a:t>
              </a:r>
            </a:p>
          </p:txBody>
        </p:sp>
        <p:sp>
          <p:nvSpPr>
            <p:cNvPr id="65568" name="Text Box 27"/>
            <p:cNvSpPr txBox="1">
              <a:spLocks noChangeArrowheads="1"/>
            </p:cNvSpPr>
            <p:nvPr/>
          </p:nvSpPr>
          <p:spPr bwMode="auto">
            <a:xfrm>
              <a:off x="1536" y="3057"/>
              <a:ext cx="646"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Baboon</a:t>
              </a:r>
            </a:p>
          </p:txBody>
        </p:sp>
        <p:sp>
          <p:nvSpPr>
            <p:cNvPr id="65569" name="Text Box 28"/>
            <p:cNvSpPr txBox="1">
              <a:spLocks noChangeArrowheads="1"/>
            </p:cNvSpPr>
            <p:nvPr/>
          </p:nvSpPr>
          <p:spPr bwMode="auto">
            <a:xfrm>
              <a:off x="2160" y="3057"/>
              <a:ext cx="560"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Chimp</a:t>
              </a:r>
            </a:p>
          </p:txBody>
        </p:sp>
        <p:sp>
          <p:nvSpPr>
            <p:cNvPr id="65570" name="Text Box 29"/>
            <p:cNvSpPr txBox="1">
              <a:spLocks noChangeArrowheads="1"/>
            </p:cNvSpPr>
            <p:nvPr/>
          </p:nvSpPr>
          <p:spPr bwMode="auto">
            <a:xfrm>
              <a:off x="2208" y="1953"/>
              <a:ext cx="734"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Chaboon</a:t>
              </a:r>
            </a:p>
          </p:txBody>
        </p:sp>
        <p:sp>
          <p:nvSpPr>
            <p:cNvPr id="65571" name="Text Box 30"/>
            <p:cNvSpPr txBox="1">
              <a:spLocks noChangeArrowheads="1"/>
            </p:cNvSpPr>
            <p:nvPr/>
          </p:nvSpPr>
          <p:spPr bwMode="auto">
            <a:xfrm>
              <a:off x="432" y="1905"/>
              <a:ext cx="549"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Rouse</a:t>
              </a:r>
            </a:p>
          </p:txBody>
        </p:sp>
        <p:sp>
          <p:nvSpPr>
            <p:cNvPr id="65572" name="Text Box 31"/>
            <p:cNvSpPr txBox="1">
              <a:spLocks noChangeArrowheads="1"/>
            </p:cNvSpPr>
            <p:nvPr/>
          </p:nvSpPr>
          <p:spPr bwMode="auto">
            <a:xfrm>
              <a:off x="1776" y="1185"/>
              <a:ext cx="645" cy="281"/>
            </a:xfrm>
            <a:prstGeom prst="rect">
              <a:avLst/>
            </a:prstGeom>
            <a:noFill/>
            <a:ln w="25400">
              <a:noFill/>
              <a:miter lim="800000"/>
              <a:headEnd/>
              <a:tailEnd type="none" w="lg" len="lg"/>
            </a:ln>
          </p:spPr>
          <p:txBody>
            <a:bodyPr wrap="none" anchor="ctr">
              <a:prstTxWarp prst="textNoShape">
                <a:avLst/>
              </a:prstTxWarp>
              <a:spAutoFit/>
            </a:bodyPr>
            <a:lstStyle/>
            <a:p>
              <a:pPr algn="ctr"/>
              <a:r>
                <a:rPr lang="en-US" sz="2000">
                  <a:solidFill>
                    <a:schemeClr val="tx2"/>
                  </a:solidFill>
                </a:rPr>
                <a:t>Raboon</a:t>
              </a:r>
            </a:p>
          </p:txBody>
        </p:sp>
      </p:grpSp>
      <p:sp>
        <p:nvSpPr>
          <p:cNvPr id="65540" name="Text Box 32"/>
          <p:cNvSpPr txBox="1">
            <a:spLocks noChangeArrowheads="1"/>
          </p:cNvSpPr>
          <p:nvPr/>
        </p:nvSpPr>
        <p:spPr bwMode="auto">
          <a:xfrm>
            <a:off x="3889375" y="2057400"/>
            <a:ext cx="4991100" cy="519113"/>
          </a:xfrm>
          <a:prstGeom prst="rect">
            <a:avLst/>
          </a:prstGeom>
          <a:noFill/>
          <a:ln w="12700">
            <a:noFill/>
            <a:miter lim="800000"/>
            <a:headEnd/>
            <a:tailEnd/>
          </a:ln>
        </p:spPr>
        <p:txBody>
          <a:bodyPr wrap="none" anchor="ctr">
            <a:prstTxWarp prst="textNoShape">
              <a:avLst/>
            </a:prstTxWarp>
            <a:spAutoFit/>
          </a:bodyPr>
          <a:lstStyle/>
          <a:p>
            <a:pPr algn="ctr"/>
            <a:r>
              <a:rPr lang="en-US" sz="2800"/>
              <a:t>P(Raboon had an A | model) =</a:t>
            </a:r>
          </a:p>
        </p:txBody>
      </p:sp>
      <p:sp>
        <p:nvSpPr>
          <p:cNvPr id="65541" name="Text Box 33"/>
          <p:cNvSpPr txBox="1">
            <a:spLocks noChangeArrowheads="1"/>
          </p:cNvSpPr>
          <p:nvPr/>
        </p:nvSpPr>
        <p:spPr bwMode="auto">
          <a:xfrm>
            <a:off x="5716588" y="2938463"/>
            <a:ext cx="2782887" cy="587375"/>
          </a:xfrm>
          <a:prstGeom prst="rect">
            <a:avLst/>
          </a:prstGeom>
          <a:noFill/>
          <a:ln w="25400">
            <a:noFill/>
            <a:miter lim="800000"/>
            <a:headEnd/>
            <a:tailEnd/>
          </a:ln>
        </p:spPr>
        <p:txBody>
          <a:bodyPr wrap="none" anchor="ctr">
            <a:prstTxWarp prst="textNoShape">
              <a:avLst/>
            </a:prstTxWarp>
            <a:spAutoFit/>
          </a:bodyPr>
          <a:lstStyle/>
          <a:p>
            <a:pPr algn="ctr"/>
            <a:r>
              <a:rPr lang="en-US" sz="2800"/>
              <a:t>P(Data | Model)</a:t>
            </a:r>
          </a:p>
        </p:txBody>
      </p:sp>
      <p:sp>
        <p:nvSpPr>
          <p:cNvPr id="65542" name="Text Box 34"/>
          <p:cNvSpPr txBox="1">
            <a:spLocks noChangeArrowheads="1"/>
          </p:cNvSpPr>
          <p:nvPr/>
        </p:nvSpPr>
        <p:spPr bwMode="auto">
          <a:xfrm>
            <a:off x="5029200" y="2514600"/>
            <a:ext cx="785813" cy="1311275"/>
          </a:xfrm>
          <a:prstGeom prst="rect">
            <a:avLst/>
          </a:prstGeom>
          <a:noFill/>
          <a:ln w="25400">
            <a:noFill/>
            <a:miter lim="800000"/>
            <a:headEnd/>
            <a:tailEnd/>
          </a:ln>
        </p:spPr>
        <p:txBody>
          <a:bodyPr wrap="none" anchor="ctr">
            <a:prstTxWarp prst="textNoShape">
              <a:avLst/>
            </a:prstTxWarp>
            <a:spAutoFit/>
          </a:bodyPr>
          <a:lstStyle/>
          <a:p>
            <a:pPr algn="ctr"/>
            <a:r>
              <a:rPr lang="en-US" sz="8000">
                <a:latin typeface="Symbol" charset="2"/>
              </a:rPr>
              <a:t>S</a:t>
            </a:r>
            <a:endParaRPr lang="en-US" sz="2800"/>
          </a:p>
        </p:txBody>
      </p:sp>
      <p:sp>
        <p:nvSpPr>
          <p:cNvPr id="65543" name="Text Box 35"/>
          <p:cNvSpPr txBox="1">
            <a:spLocks noChangeArrowheads="1"/>
          </p:cNvSpPr>
          <p:nvPr/>
        </p:nvSpPr>
        <p:spPr bwMode="auto">
          <a:xfrm>
            <a:off x="5716588" y="4386263"/>
            <a:ext cx="2782887" cy="587375"/>
          </a:xfrm>
          <a:prstGeom prst="rect">
            <a:avLst/>
          </a:prstGeom>
          <a:noFill/>
          <a:ln w="25400">
            <a:noFill/>
            <a:miter lim="800000"/>
            <a:headEnd/>
            <a:tailEnd/>
          </a:ln>
        </p:spPr>
        <p:txBody>
          <a:bodyPr wrap="none" anchor="ctr">
            <a:prstTxWarp prst="textNoShape">
              <a:avLst/>
            </a:prstTxWarp>
            <a:spAutoFit/>
          </a:bodyPr>
          <a:lstStyle/>
          <a:p>
            <a:pPr algn="ctr"/>
            <a:r>
              <a:rPr lang="en-US" sz="2800"/>
              <a:t>P(Data | Model)</a:t>
            </a:r>
          </a:p>
        </p:txBody>
      </p:sp>
      <p:sp>
        <p:nvSpPr>
          <p:cNvPr id="65544" name="Text Box 36"/>
          <p:cNvSpPr txBox="1">
            <a:spLocks noChangeArrowheads="1"/>
          </p:cNvSpPr>
          <p:nvPr/>
        </p:nvSpPr>
        <p:spPr bwMode="auto">
          <a:xfrm>
            <a:off x="5029200" y="3962400"/>
            <a:ext cx="785813" cy="1311275"/>
          </a:xfrm>
          <a:prstGeom prst="rect">
            <a:avLst/>
          </a:prstGeom>
          <a:noFill/>
          <a:ln w="25400">
            <a:noFill/>
            <a:miter lim="800000"/>
            <a:headEnd/>
            <a:tailEnd/>
          </a:ln>
        </p:spPr>
        <p:txBody>
          <a:bodyPr wrap="none" anchor="ctr">
            <a:prstTxWarp prst="textNoShape">
              <a:avLst/>
            </a:prstTxWarp>
            <a:spAutoFit/>
          </a:bodyPr>
          <a:lstStyle/>
          <a:p>
            <a:pPr algn="ctr"/>
            <a:r>
              <a:rPr lang="en-US" sz="8000">
                <a:latin typeface="Symbol" charset="2"/>
              </a:rPr>
              <a:t>S</a:t>
            </a:r>
            <a:endParaRPr lang="en-US" sz="2800"/>
          </a:p>
        </p:txBody>
      </p:sp>
      <p:sp>
        <p:nvSpPr>
          <p:cNvPr id="65545" name="Text Box 37"/>
          <p:cNvSpPr txBox="1">
            <a:spLocks noChangeArrowheads="1"/>
          </p:cNvSpPr>
          <p:nvPr/>
        </p:nvSpPr>
        <p:spPr bwMode="auto">
          <a:xfrm>
            <a:off x="4343400" y="3557588"/>
            <a:ext cx="4143375" cy="446087"/>
          </a:xfrm>
          <a:prstGeom prst="rect">
            <a:avLst/>
          </a:prstGeom>
          <a:noFill/>
          <a:ln w="25400">
            <a:noFill/>
            <a:miter lim="800000"/>
            <a:headEnd/>
            <a:tailEnd/>
          </a:ln>
        </p:spPr>
        <p:txBody>
          <a:bodyPr wrap="none" anchor="ctr">
            <a:prstTxWarp prst="textNoShape">
              <a:avLst/>
            </a:prstTxWarp>
            <a:spAutoFit/>
          </a:bodyPr>
          <a:lstStyle/>
          <a:p>
            <a:pPr algn="ctr"/>
            <a:r>
              <a:rPr lang="en-US" sz="2000"/>
              <a:t>All possible paths starting with A</a:t>
            </a:r>
          </a:p>
        </p:txBody>
      </p:sp>
      <p:sp>
        <p:nvSpPr>
          <p:cNvPr id="65546" name="Text Box 38"/>
          <p:cNvSpPr txBox="1">
            <a:spLocks noChangeArrowheads="1"/>
          </p:cNvSpPr>
          <p:nvPr/>
        </p:nvSpPr>
        <p:spPr bwMode="auto">
          <a:xfrm>
            <a:off x="4344988" y="5005388"/>
            <a:ext cx="2263775" cy="446087"/>
          </a:xfrm>
          <a:prstGeom prst="rect">
            <a:avLst/>
          </a:prstGeom>
          <a:noFill/>
          <a:ln w="25400">
            <a:noFill/>
            <a:miter lim="800000"/>
            <a:headEnd/>
            <a:tailEnd/>
          </a:ln>
        </p:spPr>
        <p:txBody>
          <a:bodyPr wrap="none" anchor="ctr">
            <a:prstTxWarp prst="textNoShape">
              <a:avLst/>
            </a:prstTxWarp>
            <a:spAutoFit/>
          </a:bodyPr>
          <a:lstStyle/>
          <a:p>
            <a:pPr algn="ctr"/>
            <a:r>
              <a:rPr lang="en-US" sz="2000"/>
              <a:t>All possible paths</a:t>
            </a:r>
          </a:p>
        </p:txBody>
      </p:sp>
      <p:sp>
        <p:nvSpPr>
          <p:cNvPr id="65547" name="Line 39"/>
          <p:cNvSpPr>
            <a:spLocks noChangeShapeType="1"/>
          </p:cNvSpPr>
          <p:nvPr/>
        </p:nvSpPr>
        <p:spPr bwMode="auto">
          <a:xfrm>
            <a:off x="4419600" y="4114800"/>
            <a:ext cx="41910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Probabilistic Reconstruction</a:t>
            </a:r>
          </a:p>
        </p:txBody>
      </p:sp>
      <p:sp>
        <p:nvSpPr>
          <p:cNvPr id="66563" name="Text Box 3"/>
          <p:cNvSpPr txBox="1">
            <a:spLocks noChangeArrowheads="1"/>
          </p:cNvSpPr>
          <p:nvPr/>
        </p:nvSpPr>
        <p:spPr bwMode="auto">
          <a:xfrm>
            <a:off x="1447800" y="1530350"/>
            <a:ext cx="376238" cy="4292600"/>
          </a:xfrm>
          <a:prstGeom prst="rect">
            <a:avLst/>
          </a:prstGeom>
          <a:noFill/>
          <a:ln w="25400">
            <a:noFill/>
            <a:miter lim="800000"/>
            <a:headEnd/>
            <a:tailEnd/>
          </a:ln>
        </p:spPr>
        <p:txBody>
          <a:bodyPr wrap="none" anchor="ctr">
            <a:prstTxWarp prst="textNoShape">
              <a:avLst/>
            </a:prstTxWarp>
            <a:spAutoFit/>
          </a:bodyPr>
          <a:lstStyle/>
          <a:p>
            <a:pPr algn="ctr">
              <a:lnSpc>
                <a:spcPct val="82000"/>
              </a:lnSpc>
            </a:pPr>
            <a:r>
              <a:rPr lang="en-US" sz="1600"/>
              <a:t>V</a:t>
            </a:r>
          </a:p>
          <a:p>
            <a:pPr algn="ctr">
              <a:lnSpc>
                <a:spcPct val="82000"/>
              </a:lnSpc>
            </a:pPr>
            <a:r>
              <a:rPr lang="en-US" sz="1600"/>
              <a:t>Y</a:t>
            </a:r>
          </a:p>
          <a:p>
            <a:pPr algn="ctr">
              <a:lnSpc>
                <a:spcPct val="82000"/>
              </a:lnSpc>
            </a:pPr>
            <a:r>
              <a:rPr lang="en-US" sz="1600"/>
              <a:t>W</a:t>
            </a:r>
          </a:p>
          <a:p>
            <a:pPr algn="ctr">
              <a:lnSpc>
                <a:spcPct val="82000"/>
              </a:lnSpc>
            </a:pPr>
            <a:r>
              <a:rPr lang="en-US" sz="1600"/>
              <a:t>T</a:t>
            </a:r>
          </a:p>
          <a:p>
            <a:pPr algn="ctr">
              <a:lnSpc>
                <a:spcPct val="82000"/>
              </a:lnSpc>
            </a:pPr>
            <a:r>
              <a:rPr lang="en-US" sz="1600"/>
              <a:t>S</a:t>
            </a:r>
          </a:p>
          <a:p>
            <a:pPr algn="ctr">
              <a:lnSpc>
                <a:spcPct val="82000"/>
              </a:lnSpc>
            </a:pPr>
            <a:r>
              <a:rPr lang="en-US" sz="1600"/>
              <a:t>P</a:t>
            </a:r>
          </a:p>
          <a:p>
            <a:pPr algn="ctr">
              <a:lnSpc>
                <a:spcPct val="82000"/>
              </a:lnSpc>
            </a:pPr>
            <a:r>
              <a:rPr lang="en-US" sz="1600"/>
              <a:t>F</a:t>
            </a:r>
          </a:p>
          <a:p>
            <a:pPr algn="ctr">
              <a:lnSpc>
                <a:spcPct val="82000"/>
              </a:lnSpc>
            </a:pPr>
            <a:r>
              <a:rPr lang="en-US" sz="1600"/>
              <a:t>M</a:t>
            </a:r>
          </a:p>
          <a:p>
            <a:pPr algn="ctr">
              <a:lnSpc>
                <a:spcPct val="82000"/>
              </a:lnSpc>
            </a:pPr>
            <a:r>
              <a:rPr lang="en-US" sz="1600"/>
              <a:t>K</a:t>
            </a:r>
          </a:p>
          <a:p>
            <a:pPr algn="ctr">
              <a:lnSpc>
                <a:spcPct val="82000"/>
              </a:lnSpc>
            </a:pPr>
            <a:r>
              <a:rPr lang="en-US" sz="1600"/>
              <a:t>L</a:t>
            </a:r>
          </a:p>
          <a:p>
            <a:pPr algn="ctr">
              <a:lnSpc>
                <a:spcPct val="82000"/>
              </a:lnSpc>
            </a:pPr>
            <a:r>
              <a:rPr lang="en-US" sz="1600"/>
              <a:t>I</a:t>
            </a:r>
          </a:p>
          <a:p>
            <a:pPr algn="ctr">
              <a:lnSpc>
                <a:spcPct val="82000"/>
              </a:lnSpc>
            </a:pPr>
            <a:r>
              <a:rPr lang="en-US" sz="1600"/>
              <a:t>H</a:t>
            </a:r>
          </a:p>
          <a:p>
            <a:pPr algn="ctr">
              <a:lnSpc>
                <a:spcPct val="82000"/>
              </a:lnSpc>
            </a:pPr>
            <a:r>
              <a:rPr lang="en-US" sz="1600"/>
              <a:t>G</a:t>
            </a:r>
          </a:p>
          <a:p>
            <a:pPr algn="ctr">
              <a:lnSpc>
                <a:spcPct val="82000"/>
              </a:lnSpc>
            </a:pPr>
            <a:r>
              <a:rPr lang="en-US" sz="1600"/>
              <a:t>E</a:t>
            </a:r>
          </a:p>
          <a:p>
            <a:pPr algn="ctr">
              <a:lnSpc>
                <a:spcPct val="82000"/>
              </a:lnSpc>
            </a:pPr>
            <a:r>
              <a:rPr lang="en-US" sz="1600"/>
              <a:t>Q</a:t>
            </a:r>
          </a:p>
          <a:p>
            <a:pPr algn="ctr">
              <a:lnSpc>
                <a:spcPct val="82000"/>
              </a:lnSpc>
            </a:pPr>
            <a:r>
              <a:rPr lang="en-US" sz="1600"/>
              <a:t>C</a:t>
            </a:r>
          </a:p>
          <a:p>
            <a:pPr algn="ctr">
              <a:lnSpc>
                <a:spcPct val="82000"/>
              </a:lnSpc>
            </a:pPr>
            <a:r>
              <a:rPr lang="en-US" sz="1600"/>
              <a:t>D</a:t>
            </a:r>
          </a:p>
          <a:p>
            <a:pPr algn="ctr">
              <a:lnSpc>
                <a:spcPct val="82000"/>
              </a:lnSpc>
            </a:pPr>
            <a:r>
              <a:rPr lang="en-US" sz="1600"/>
              <a:t>N</a:t>
            </a:r>
          </a:p>
          <a:p>
            <a:pPr algn="ctr">
              <a:lnSpc>
                <a:spcPct val="82000"/>
              </a:lnSpc>
            </a:pPr>
            <a:r>
              <a:rPr lang="en-US" sz="1600"/>
              <a:t>R</a:t>
            </a:r>
          </a:p>
          <a:p>
            <a:pPr algn="ctr">
              <a:lnSpc>
                <a:spcPct val="82000"/>
              </a:lnSpc>
            </a:pPr>
            <a:r>
              <a:rPr lang="en-US" sz="1600"/>
              <a:t>A</a:t>
            </a:r>
          </a:p>
          <a:p>
            <a:pPr algn="ctr">
              <a:lnSpc>
                <a:spcPct val="82000"/>
              </a:lnSpc>
            </a:pPr>
            <a:r>
              <a:rPr lang="en-US" sz="1600"/>
              <a:t>-</a:t>
            </a:r>
          </a:p>
        </p:txBody>
      </p:sp>
      <p:grpSp>
        <p:nvGrpSpPr>
          <p:cNvPr id="66564" name="Group 4"/>
          <p:cNvGrpSpPr>
            <a:grpSpLocks/>
          </p:cNvGrpSpPr>
          <p:nvPr/>
        </p:nvGrpSpPr>
        <p:grpSpPr bwMode="auto">
          <a:xfrm>
            <a:off x="1905000" y="1524000"/>
            <a:ext cx="6096000" cy="4267200"/>
            <a:chOff x="1200" y="960"/>
            <a:chExt cx="3840" cy="3024"/>
          </a:xfrm>
        </p:grpSpPr>
        <p:sp>
          <p:nvSpPr>
            <p:cNvPr id="66571" name="Rectangle 5"/>
            <p:cNvSpPr>
              <a:spLocks noChangeArrowheads="1"/>
            </p:cNvSpPr>
            <p:nvPr/>
          </p:nvSpPr>
          <p:spPr bwMode="auto">
            <a:xfrm>
              <a:off x="120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72" name="Rectangle 6"/>
            <p:cNvSpPr>
              <a:spLocks noChangeArrowheads="1"/>
            </p:cNvSpPr>
            <p:nvPr/>
          </p:nvSpPr>
          <p:spPr bwMode="auto">
            <a:xfrm>
              <a:off x="124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73" name="Rectangle 7"/>
            <p:cNvSpPr>
              <a:spLocks noChangeArrowheads="1"/>
            </p:cNvSpPr>
            <p:nvPr/>
          </p:nvSpPr>
          <p:spPr bwMode="auto">
            <a:xfrm>
              <a:off x="129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74" name="Rectangle 8"/>
            <p:cNvSpPr>
              <a:spLocks noChangeArrowheads="1"/>
            </p:cNvSpPr>
            <p:nvPr/>
          </p:nvSpPr>
          <p:spPr bwMode="auto">
            <a:xfrm>
              <a:off x="1344" y="960"/>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6575" name="Rectangle 9"/>
            <p:cNvSpPr>
              <a:spLocks noChangeArrowheads="1"/>
            </p:cNvSpPr>
            <p:nvPr/>
          </p:nvSpPr>
          <p:spPr bwMode="auto">
            <a:xfrm>
              <a:off x="139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76" name="Rectangle 10"/>
            <p:cNvSpPr>
              <a:spLocks noChangeArrowheads="1"/>
            </p:cNvSpPr>
            <p:nvPr/>
          </p:nvSpPr>
          <p:spPr bwMode="auto">
            <a:xfrm>
              <a:off x="144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77" name="Rectangle 11"/>
            <p:cNvSpPr>
              <a:spLocks noChangeArrowheads="1"/>
            </p:cNvSpPr>
            <p:nvPr/>
          </p:nvSpPr>
          <p:spPr bwMode="auto">
            <a:xfrm>
              <a:off x="153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78" name="Rectangle 12"/>
            <p:cNvSpPr>
              <a:spLocks noChangeArrowheads="1"/>
            </p:cNvSpPr>
            <p:nvPr/>
          </p:nvSpPr>
          <p:spPr bwMode="auto">
            <a:xfrm>
              <a:off x="158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79" name="Rectangle 13"/>
            <p:cNvSpPr>
              <a:spLocks noChangeArrowheads="1"/>
            </p:cNvSpPr>
            <p:nvPr/>
          </p:nvSpPr>
          <p:spPr bwMode="auto">
            <a:xfrm>
              <a:off x="1488" y="960"/>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66580" name="Rectangle 14"/>
            <p:cNvSpPr>
              <a:spLocks noChangeArrowheads="1"/>
            </p:cNvSpPr>
            <p:nvPr/>
          </p:nvSpPr>
          <p:spPr bwMode="auto">
            <a:xfrm>
              <a:off x="163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81" name="Rectangle 15"/>
            <p:cNvSpPr>
              <a:spLocks noChangeArrowheads="1"/>
            </p:cNvSpPr>
            <p:nvPr/>
          </p:nvSpPr>
          <p:spPr bwMode="auto">
            <a:xfrm>
              <a:off x="312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82" name="Rectangle 16"/>
            <p:cNvSpPr>
              <a:spLocks noChangeArrowheads="1"/>
            </p:cNvSpPr>
            <p:nvPr/>
          </p:nvSpPr>
          <p:spPr bwMode="auto">
            <a:xfrm>
              <a:off x="316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83" name="Rectangle 17"/>
            <p:cNvSpPr>
              <a:spLocks noChangeArrowheads="1"/>
            </p:cNvSpPr>
            <p:nvPr/>
          </p:nvSpPr>
          <p:spPr bwMode="auto">
            <a:xfrm>
              <a:off x="321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84" name="Rectangle 18"/>
            <p:cNvSpPr>
              <a:spLocks noChangeArrowheads="1"/>
            </p:cNvSpPr>
            <p:nvPr/>
          </p:nvSpPr>
          <p:spPr bwMode="auto">
            <a:xfrm>
              <a:off x="326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85" name="Rectangle 19"/>
            <p:cNvSpPr>
              <a:spLocks noChangeArrowheads="1"/>
            </p:cNvSpPr>
            <p:nvPr/>
          </p:nvSpPr>
          <p:spPr bwMode="auto">
            <a:xfrm>
              <a:off x="331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86" name="Rectangle 20"/>
            <p:cNvSpPr>
              <a:spLocks noChangeArrowheads="1"/>
            </p:cNvSpPr>
            <p:nvPr/>
          </p:nvSpPr>
          <p:spPr bwMode="auto">
            <a:xfrm>
              <a:off x="336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87" name="Rectangle 21"/>
            <p:cNvSpPr>
              <a:spLocks noChangeArrowheads="1"/>
            </p:cNvSpPr>
            <p:nvPr/>
          </p:nvSpPr>
          <p:spPr bwMode="auto">
            <a:xfrm>
              <a:off x="345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88" name="Rectangle 22"/>
            <p:cNvSpPr>
              <a:spLocks noChangeArrowheads="1"/>
            </p:cNvSpPr>
            <p:nvPr/>
          </p:nvSpPr>
          <p:spPr bwMode="auto">
            <a:xfrm>
              <a:off x="350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89" name="Rectangle 23"/>
            <p:cNvSpPr>
              <a:spLocks noChangeArrowheads="1"/>
            </p:cNvSpPr>
            <p:nvPr/>
          </p:nvSpPr>
          <p:spPr bwMode="auto">
            <a:xfrm>
              <a:off x="340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90" name="Rectangle 24"/>
            <p:cNvSpPr>
              <a:spLocks noChangeArrowheads="1"/>
            </p:cNvSpPr>
            <p:nvPr/>
          </p:nvSpPr>
          <p:spPr bwMode="auto">
            <a:xfrm>
              <a:off x="355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91" name="Rectangle 25"/>
            <p:cNvSpPr>
              <a:spLocks noChangeArrowheads="1"/>
            </p:cNvSpPr>
            <p:nvPr/>
          </p:nvSpPr>
          <p:spPr bwMode="auto">
            <a:xfrm>
              <a:off x="1680" y="960"/>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6592" name="Rectangle 26"/>
            <p:cNvSpPr>
              <a:spLocks noChangeArrowheads="1"/>
            </p:cNvSpPr>
            <p:nvPr/>
          </p:nvSpPr>
          <p:spPr bwMode="auto">
            <a:xfrm>
              <a:off x="172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93" name="Rectangle 27"/>
            <p:cNvSpPr>
              <a:spLocks noChangeArrowheads="1"/>
            </p:cNvSpPr>
            <p:nvPr/>
          </p:nvSpPr>
          <p:spPr bwMode="auto">
            <a:xfrm>
              <a:off x="177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94" name="Rectangle 28"/>
            <p:cNvSpPr>
              <a:spLocks noChangeArrowheads="1"/>
            </p:cNvSpPr>
            <p:nvPr/>
          </p:nvSpPr>
          <p:spPr bwMode="auto">
            <a:xfrm>
              <a:off x="182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95" name="Rectangle 29"/>
            <p:cNvSpPr>
              <a:spLocks noChangeArrowheads="1"/>
            </p:cNvSpPr>
            <p:nvPr/>
          </p:nvSpPr>
          <p:spPr bwMode="auto">
            <a:xfrm>
              <a:off x="187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96" name="Rectangle 30"/>
            <p:cNvSpPr>
              <a:spLocks noChangeArrowheads="1"/>
            </p:cNvSpPr>
            <p:nvPr/>
          </p:nvSpPr>
          <p:spPr bwMode="auto">
            <a:xfrm>
              <a:off x="192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97" name="Rectangle 31"/>
            <p:cNvSpPr>
              <a:spLocks noChangeArrowheads="1"/>
            </p:cNvSpPr>
            <p:nvPr/>
          </p:nvSpPr>
          <p:spPr bwMode="auto">
            <a:xfrm>
              <a:off x="201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98" name="Rectangle 32"/>
            <p:cNvSpPr>
              <a:spLocks noChangeArrowheads="1"/>
            </p:cNvSpPr>
            <p:nvPr/>
          </p:nvSpPr>
          <p:spPr bwMode="auto">
            <a:xfrm>
              <a:off x="206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599" name="Rectangle 33"/>
            <p:cNvSpPr>
              <a:spLocks noChangeArrowheads="1"/>
            </p:cNvSpPr>
            <p:nvPr/>
          </p:nvSpPr>
          <p:spPr bwMode="auto">
            <a:xfrm>
              <a:off x="1968" y="960"/>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6600" name="Rectangle 34"/>
            <p:cNvSpPr>
              <a:spLocks noChangeArrowheads="1"/>
            </p:cNvSpPr>
            <p:nvPr/>
          </p:nvSpPr>
          <p:spPr bwMode="auto">
            <a:xfrm>
              <a:off x="211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01" name="Rectangle 35"/>
            <p:cNvSpPr>
              <a:spLocks noChangeArrowheads="1"/>
            </p:cNvSpPr>
            <p:nvPr/>
          </p:nvSpPr>
          <p:spPr bwMode="auto">
            <a:xfrm>
              <a:off x="216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02" name="Rectangle 36"/>
            <p:cNvSpPr>
              <a:spLocks noChangeArrowheads="1"/>
            </p:cNvSpPr>
            <p:nvPr/>
          </p:nvSpPr>
          <p:spPr bwMode="auto">
            <a:xfrm>
              <a:off x="220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03" name="Rectangle 37"/>
            <p:cNvSpPr>
              <a:spLocks noChangeArrowheads="1"/>
            </p:cNvSpPr>
            <p:nvPr/>
          </p:nvSpPr>
          <p:spPr bwMode="auto">
            <a:xfrm>
              <a:off x="225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04" name="Rectangle 38"/>
            <p:cNvSpPr>
              <a:spLocks noChangeArrowheads="1"/>
            </p:cNvSpPr>
            <p:nvPr/>
          </p:nvSpPr>
          <p:spPr bwMode="auto">
            <a:xfrm>
              <a:off x="230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05" name="Rectangle 39"/>
            <p:cNvSpPr>
              <a:spLocks noChangeArrowheads="1"/>
            </p:cNvSpPr>
            <p:nvPr/>
          </p:nvSpPr>
          <p:spPr bwMode="auto">
            <a:xfrm>
              <a:off x="235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06" name="Rectangle 40"/>
            <p:cNvSpPr>
              <a:spLocks noChangeArrowheads="1"/>
            </p:cNvSpPr>
            <p:nvPr/>
          </p:nvSpPr>
          <p:spPr bwMode="auto">
            <a:xfrm>
              <a:off x="240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07" name="Rectangle 41"/>
            <p:cNvSpPr>
              <a:spLocks noChangeArrowheads="1"/>
            </p:cNvSpPr>
            <p:nvPr/>
          </p:nvSpPr>
          <p:spPr bwMode="auto">
            <a:xfrm>
              <a:off x="249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08" name="Rectangle 42"/>
            <p:cNvSpPr>
              <a:spLocks noChangeArrowheads="1"/>
            </p:cNvSpPr>
            <p:nvPr/>
          </p:nvSpPr>
          <p:spPr bwMode="auto">
            <a:xfrm>
              <a:off x="254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09" name="Rectangle 43"/>
            <p:cNvSpPr>
              <a:spLocks noChangeArrowheads="1"/>
            </p:cNvSpPr>
            <p:nvPr/>
          </p:nvSpPr>
          <p:spPr bwMode="auto">
            <a:xfrm>
              <a:off x="244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10" name="Rectangle 44"/>
            <p:cNvSpPr>
              <a:spLocks noChangeArrowheads="1"/>
            </p:cNvSpPr>
            <p:nvPr/>
          </p:nvSpPr>
          <p:spPr bwMode="auto">
            <a:xfrm>
              <a:off x="259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11" name="Rectangle 45"/>
            <p:cNvSpPr>
              <a:spLocks noChangeArrowheads="1"/>
            </p:cNvSpPr>
            <p:nvPr/>
          </p:nvSpPr>
          <p:spPr bwMode="auto">
            <a:xfrm>
              <a:off x="264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12" name="Rectangle 46"/>
            <p:cNvSpPr>
              <a:spLocks noChangeArrowheads="1"/>
            </p:cNvSpPr>
            <p:nvPr/>
          </p:nvSpPr>
          <p:spPr bwMode="auto">
            <a:xfrm>
              <a:off x="268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13" name="Rectangle 47"/>
            <p:cNvSpPr>
              <a:spLocks noChangeArrowheads="1"/>
            </p:cNvSpPr>
            <p:nvPr/>
          </p:nvSpPr>
          <p:spPr bwMode="auto">
            <a:xfrm>
              <a:off x="273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14" name="Rectangle 48"/>
            <p:cNvSpPr>
              <a:spLocks noChangeArrowheads="1"/>
            </p:cNvSpPr>
            <p:nvPr/>
          </p:nvSpPr>
          <p:spPr bwMode="auto">
            <a:xfrm>
              <a:off x="278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15" name="Rectangle 49"/>
            <p:cNvSpPr>
              <a:spLocks noChangeArrowheads="1"/>
            </p:cNvSpPr>
            <p:nvPr/>
          </p:nvSpPr>
          <p:spPr bwMode="auto">
            <a:xfrm>
              <a:off x="283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16" name="Rectangle 50"/>
            <p:cNvSpPr>
              <a:spLocks noChangeArrowheads="1"/>
            </p:cNvSpPr>
            <p:nvPr/>
          </p:nvSpPr>
          <p:spPr bwMode="auto">
            <a:xfrm>
              <a:off x="288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17" name="Rectangle 51"/>
            <p:cNvSpPr>
              <a:spLocks noChangeArrowheads="1"/>
            </p:cNvSpPr>
            <p:nvPr/>
          </p:nvSpPr>
          <p:spPr bwMode="auto">
            <a:xfrm>
              <a:off x="297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18" name="Rectangle 52"/>
            <p:cNvSpPr>
              <a:spLocks noChangeArrowheads="1"/>
            </p:cNvSpPr>
            <p:nvPr/>
          </p:nvSpPr>
          <p:spPr bwMode="auto">
            <a:xfrm>
              <a:off x="302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19" name="Rectangle 53"/>
            <p:cNvSpPr>
              <a:spLocks noChangeArrowheads="1"/>
            </p:cNvSpPr>
            <p:nvPr/>
          </p:nvSpPr>
          <p:spPr bwMode="auto">
            <a:xfrm>
              <a:off x="292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20" name="Rectangle 54"/>
            <p:cNvSpPr>
              <a:spLocks noChangeArrowheads="1"/>
            </p:cNvSpPr>
            <p:nvPr/>
          </p:nvSpPr>
          <p:spPr bwMode="auto">
            <a:xfrm>
              <a:off x="307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21" name="Rectangle 55"/>
            <p:cNvSpPr>
              <a:spLocks noChangeArrowheads="1"/>
            </p:cNvSpPr>
            <p:nvPr/>
          </p:nvSpPr>
          <p:spPr bwMode="auto">
            <a:xfrm>
              <a:off x="408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22" name="Rectangle 56"/>
            <p:cNvSpPr>
              <a:spLocks noChangeArrowheads="1"/>
            </p:cNvSpPr>
            <p:nvPr/>
          </p:nvSpPr>
          <p:spPr bwMode="auto">
            <a:xfrm>
              <a:off x="412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23" name="Rectangle 57"/>
            <p:cNvSpPr>
              <a:spLocks noChangeArrowheads="1"/>
            </p:cNvSpPr>
            <p:nvPr/>
          </p:nvSpPr>
          <p:spPr bwMode="auto">
            <a:xfrm>
              <a:off x="417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24" name="Rectangle 58"/>
            <p:cNvSpPr>
              <a:spLocks noChangeArrowheads="1"/>
            </p:cNvSpPr>
            <p:nvPr/>
          </p:nvSpPr>
          <p:spPr bwMode="auto">
            <a:xfrm>
              <a:off x="422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25" name="Rectangle 59"/>
            <p:cNvSpPr>
              <a:spLocks noChangeArrowheads="1"/>
            </p:cNvSpPr>
            <p:nvPr/>
          </p:nvSpPr>
          <p:spPr bwMode="auto">
            <a:xfrm>
              <a:off x="427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26" name="Rectangle 60"/>
            <p:cNvSpPr>
              <a:spLocks noChangeArrowheads="1"/>
            </p:cNvSpPr>
            <p:nvPr/>
          </p:nvSpPr>
          <p:spPr bwMode="auto">
            <a:xfrm>
              <a:off x="432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27" name="Rectangle 61"/>
            <p:cNvSpPr>
              <a:spLocks noChangeArrowheads="1"/>
            </p:cNvSpPr>
            <p:nvPr/>
          </p:nvSpPr>
          <p:spPr bwMode="auto">
            <a:xfrm>
              <a:off x="441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28" name="Rectangle 62"/>
            <p:cNvSpPr>
              <a:spLocks noChangeArrowheads="1"/>
            </p:cNvSpPr>
            <p:nvPr/>
          </p:nvSpPr>
          <p:spPr bwMode="auto">
            <a:xfrm>
              <a:off x="446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29" name="Rectangle 63"/>
            <p:cNvSpPr>
              <a:spLocks noChangeArrowheads="1"/>
            </p:cNvSpPr>
            <p:nvPr/>
          </p:nvSpPr>
          <p:spPr bwMode="auto">
            <a:xfrm>
              <a:off x="436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30" name="Rectangle 64"/>
            <p:cNvSpPr>
              <a:spLocks noChangeArrowheads="1"/>
            </p:cNvSpPr>
            <p:nvPr/>
          </p:nvSpPr>
          <p:spPr bwMode="auto">
            <a:xfrm>
              <a:off x="451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31" name="Rectangle 65"/>
            <p:cNvSpPr>
              <a:spLocks noChangeArrowheads="1"/>
            </p:cNvSpPr>
            <p:nvPr/>
          </p:nvSpPr>
          <p:spPr bwMode="auto">
            <a:xfrm>
              <a:off x="360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32" name="Rectangle 66"/>
            <p:cNvSpPr>
              <a:spLocks noChangeArrowheads="1"/>
            </p:cNvSpPr>
            <p:nvPr/>
          </p:nvSpPr>
          <p:spPr bwMode="auto">
            <a:xfrm>
              <a:off x="364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33" name="Rectangle 67"/>
            <p:cNvSpPr>
              <a:spLocks noChangeArrowheads="1"/>
            </p:cNvSpPr>
            <p:nvPr/>
          </p:nvSpPr>
          <p:spPr bwMode="auto">
            <a:xfrm>
              <a:off x="369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34" name="Rectangle 68"/>
            <p:cNvSpPr>
              <a:spLocks noChangeArrowheads="1"/>
            </p:cNvSpPr>
            <p:nvPr/>
          </p:nvSpPr>
          <p:spPr bwMode="auto">
            <a:xfrm>
              <a:off x="374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35" name="Rectangle 69"/>
            <p:cNvSpPr>
              <a:spLocks noChangeArrowheads="1"/>
            </p:cNvSpPr>
            <p:nvPr/>
          </p:nvSpPr>
          <p:spPr bwMode="auto">
            <a:xfrm>
              <a:off x="379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36" name="Rectangle 70"/>
            <p:cNvSpPr>
              <a:spLocks noChangeArrowheads="1"/>
            </p:cNvSpPr>
            <p:nvPr/>
          </p:nvSpPr>
          <p:spPr bwMode="auto">
            <a:xfrm>
              <a:off x="384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37" name="Rectangle 71"/>
            <p:cNvSpPr>
              <a:spLocks noChangeArrowheads="1"/>
            </p:cNvSpPr>
            <p:nvPr/>
          </p:nvSpPr>
          <p:spPr bwMode="auto">
            <a:xfrm>
              <a:off x="3936" y="96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6638" name="Rectangle 72"/>
            <p:cNvSpPr>
              <a:spLocks noChangeArrowheads="1"/>
            </p:cNvSpPr>
            <p:nvPr/>
          </p:nvSpPr>
          <p:spPr bwMode="auto">
            <a:xfrm>
              <a:off x="398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39" name="Rectangle 73"/>
            <p:cNvSpPr>
              <a:spLocks noChangeArrowheads="1"/>
            </p:cNvSpPr>
            <p:nvPr/>
          </p:nvSpPr>
          <p:spPr bwMode="auto">
            <a:xfrm>
              <a:off x="3888" y="960"/>
              <a:ext cx="48" cy="144"/>
            </a:xfrm>
            <a:prstGeom prst="rect">
              <a:avLst/>
            </a:prstGeom>
            <a:solidFill>
              <a:srgbClr val="01B6FF"/>
            </a:solidFill>
            <a:ln w="25400">
              <a:solidFill>
                <a:srgbClr val="000000"/>
              </a:solidFill>
              <a:miter lim="800000"/>
              <a:headEnd/>
              <a:tailEnd/>
            </a:ln>
          </p:spPr>
          <p:txBody>
            <a:bodyPr wrap="none" anchor="ctr">
              <a:prstTxWarp prst="textNoShape">
                <a:avLst/>
              </a:prstTxWarp>
            </a:bodyPr>
            <a:lstStyle/>
            <a:p>
              <a:endParaRPr lang="en-US"/>
            </a:p>
          </p:txBody>
        </p:sp>
        <p:sp>
          <p:nvSpPr>
            <p:cNvPr id="66640" name="Rectangle 74"/>
            <p:cNvSpPr>
              <a:spLocks noChangeArrowheads="1"/>
            </p:cNvSpPr>
            <p:nvPr/>
          </p:nvSpPr>
          <p:spPr bwMode="auto">
            <a:xfrm>
              <a:off x="403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41" name="Rectangle 75"/>
            <p:cNvSpPr>
              <a:spLocks noChangeArrowheads="1"/>
            </p:cNvSpPr>
            <p:nvPr/>
          </p:nvSpPr>
          <p:spPr bwMode="auto">
            <a:xfrm>
              <a:off x="456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42" name="Rectangle 76"/>
            <p:cNvSpPr>
              <a:spLocks noChangeArrowheads="1"/>
            </p:cNvSpPr>
            <p:nvPr/>
          </p:nvSpPr>
          <p:spPr bwMode="auto">
            <a:xfrm>
              <a:off x="4608" y="96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6643" name="Rectangle 77"/>
            <p:cNvSpPr>
              <a:spLocks noChangeArrowheads="1"/>
            </p:cNvSpPr>
            <p:nvPr/>
          </p:nvSpPr>
          <p:spPr bwMode="auto">
            <a:xfrm>
              <a:off x="4656"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44" name="Rectangle 78"/>
            <p:cNvSpPr>
              <a:spLocks noChangeArrowheads="1"/>
            </p:cNvSpPr>
            <p:nvPr/>
          </p:nvSpPr>
          <p:spPr bwMode="auto">
            <a:xfrm>
              <a:off x="470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45" name="Rectangle 79"/>
            <p:cNvSpPr>
              <a:spLocks noChangeArrowheads="1"/>
            </p:cNvSpPr>
            <p:nvPr/>
          </p:nvSpPr>
          <p:spPr bwMode="auto">
            <a:xfrm>
              <a:off x="4752" y="960"/>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6646" name="Rectangle 80"/>
            <p:cNvSpPr>
              <a:spLocks noChangeArrowheads="1"/>
            </p:cNvSpPr>
            <p:nvPr/>
          </p:nvSpPr>
          <p:spPr bwMode="auto">
            <a:xfrm>
              <a:off x="4800"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47" name="Rectangle 81"/>
            <p:cNvSpPr>
              <a:spLocks noChangeArrowheads="1"/>
            </p:cNvSpPr>
            <p:nvPr/>
          </p:nvSpPr>
          <p:spPr bwMode="auto">
            <a:xfrm>
              <a:off x="4896" y="960"/>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66648" name="Rectangle 82"/>
            <p:cNvSpPr>
              <a:spLocks noChangeArrowheads="1"/>
            </p:cNvSpPr>
            <p:nvPr/>
          </p:nvSpPr>
          <p:spPr bwMode="auto">
            <a:xfrm>
              <a:off x="4944"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49" name="Rectangle 83"/>
            <p:cNvSpPr>
              <a:spLocks noChangeArrowheads="1"/>
            </p:cNvSpPr>
            <p:nvPr/>
          </p:nvSpPr>
          <p:spPr bwMode="auto">
            <a:xfrm>
              <a:off x="4848"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50" name="Rectangle 84"/>
            <p:cNvSpPr>
              <a:spLocks noChangeArrowheads="1"/>
            </p:cNvSpPr>
            <p:nvPr/>
          </p:nvSpPr>
          <p:spPr bwMode="auto">
            <a:xfrm>
              <a:off x="4992" y="96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51" name="Rectangle 85"/>
            <p:cNvSpPr>
              <a:spLocks noChangeArrowheads="1"/>
            </p:cNvSpPr>
            <p:nvPr/>
          </p:nvSpPr>
          <p:spPr bwMode="auto">
            <a:xfrm>
              <a:off x="120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52" name="Rectangle 86"/>
            <p:cNvSpPr>
              <a:spLocks noChangeArrowheads="1"/>
            </p:cNvSpPr>
            <p:nvPr/>
          </p:nvSpPr>
          <p:spPr bwMode="auto">
            <a:xfrm>
              <a:off x="124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53" name="Rectangle 87"/>
            <p:cNvSpPr>
              <a:spLocks noChangeArrowheads="1"/>
            </p:cNvSpPr>
            <p:nvPr/>
          </p:nvSpPr>
          <p:spPr bwMode="auto">
            <a:xfrm>
              <a:off x="129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54" name="Rectangle 88"/>
            <p:cNvSpPr>
              <a:spLocks noChangeArrowheads="1"/>
            </p:cNvSpPr>
            <p:nvPr/>
          </p:nvSpPr>
          <p:spPr bwMode="auto">
            <a:xfrm>
              <a:off x="134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55" name="Rectangle 89"/>
            <p:cNvSpPr>
              <a:spLocks noChangeArrowheads="1"/>
            </p:cNvSpPr>
            <p:nvPr/>
          </p:nvSpPr>
          <p:spPr bwMode="auto">
            <a:xfrm>
              <a:off x="139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56" name="Rectangle 90"/>
            <p:cNvSpPr>
              <a:spLocks noChangeArrowheads="1"/>
            </p:cNvSpPr>
            <p:nvPr/>
          </p:nvSpPr>
          <p:spPr bwMode="auto">
            <a:xfrm>
              <a:off x="144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57" name="Rectangle 91"/>
            <p:cNvSpPr>
              <a:spLocks noChangeArrowheads="1"/>
            </p:cNvSpPr>
            <p:nvPr/>
          </p:nvSpPr>
          <p:spPr bwMode="auto">
            <a:xfrm>
              <a:off x="153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58" name="Rectangle 92"/>
            <p:cNvSpPr>
              <a:spLocks noChangeArrowheads="1"/>
            </p:cNvSpPr>
            <p:nvPr/>
          </p:nvSpPr>
          <p:spPr bwMode="auto">
            <a:xfrm>
              <a:off x="158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59" name="Rectangle 93"/>
            <p:cNvSpPr>
              <a:spLocks noChangeArrowheads="1"/>
            </p:cNvSpPr>
            <p:nvPr/>
          </p:nvSpPr>
          <p:spPr bwMode="auto">
            <a:xfrm>
              <a:off x="148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60" name="Rectangle 94"/>
            <p:cNvSpPr>
              <a:spLocks noChangeArrowheads="1"/>
            </p:cNvSpPr>
            <p:nvPr/>
          </p:nvSpPr>
          <p:spPr bwMode="auto">
            <a:xfrm>
              <a:off x="163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61" name="Rectangle 95"/>
            <p:cNvSpPr>
              <a:spLocks noChangeArrowheads="1"/>
            </p:cNvSpPr>
            <p:nvPr/>
          </p:nvSpPr>
          <p:spPr bwMode="auto">
            <a:xfrm>
              <a:off x="312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62" name="Rectangle 96"/>
            <p:cNvSpPr>
              <a:spLocks noChangeArrowheads="1"/>
            </p:cNvSpPr>
            <p:nvPr/>
          </p:nvSpPr>
          <p:spPr bwMode="auto">
            <a:xfrm>
              <a:off x="316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63" name="Rectangle 97"/>
            <p:cNvSpPr>
              <a:spLocks noChangeArrowheads="1"/>
            </p:cNvSpPr>
            <p:nvPr/>
          </p:nvSpPr>
          <p:spPr bwMode="auto">
            <a:xfrm>
              <a:off x="321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64" name="Rectangle 98"/>
            <p:cNvSpPr>
              <a:spLocks noChangeArrowheads="1"/>
            </p:cNvSpPr>
            <p:nvPr/>
          </p:nvSpPr>
          <p:spPr bwMode="auto">
            <a:xfrm>
              <a:off x="326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65" name="Rectangle 99"/>
            <p:cNvSpPr>
              <a:spLocks noChangeArrowheads="1"/>
            </p:cNvSpPr>
            <p:nvPr/>
          </p:nvSpPr>
          <p:spPr bwMode="auto">
            <a:xfrm>
              <a:off x="331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66" name="Rectangle 100"/>
            <p:cNvSpPr>
              <a:spLocks noChangeArrowheads="1"/>
            </p:cNvSpPr>
            <p:nvPr/>
          </p:nvSpPr>
          <p:spPr bwMode="auto">
            <a:xfrm>
              <a:off x="336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67" name="Rectangle 101"/>
            <p:cNvSpPr>
              <a:spLocks noChangeArrowheads="1"/>
            </p:cNvSpPr>
            <p:nvPr/>
          </p:nvSpPr>
          <p:spPr bwMode="auto">
            <a:xfrm>
              <a:off x="345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68" name="Rectangle 102"/>
            <p:cNvSpPr>
              <a:spLocks noChangeArrowheads="1"/>
            </p:cNvSpPr>
            <p:nvPr/>
          </p:nvSpPr>
          <p:spPr bwMode="auto">
            <a:xfrm>
              <a:off x="350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69" name="Rectangle 103"/>
            <p:cNvSpPr>
              <a:spLocks noChangeArrowheads="1"/>
            </p:cNvSpPr>
            <p:nvPr/>
          </p:nvSpPr>
          <p:spPr bwMode="auto">
            <a:xfrm>
              <a:off x="3408" y="1104"/>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6670" name="Rectangle 104"/>
            <p:cNvSpPr>
              <a:spLocks noChangeArrowheads="1"/>
            </p:cNvSpPr>
            <p:nvPr/>
          </p:nvSpPr>
          <p:spPr bwMode="auto">
            <a:xfrm>
              <a:off x="355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71" name="Rectangle 105"/>
            <p:cNvSpPr>
              <a:spLocks noChangeArrowheads="1"/>
            </p:cNvSpPr>
            <p:nvPr/>
          </p:nvSpPr>
          <p:spPr bwMode="auto">
            <a:xfrm>
              <a:off x="168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72" name="Rectangle 106"/>
            <p:cNvSpPr>
              <a:spLocks noChangeArrowheads="1"/>
            </p:cNvSpPr>
            <p:nvPr/>
          </p:nvSpPr>
          <p:spPr bwMode="auto">
            <a:xfrm>
              <a:off x="172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73" name="Rectangle 107"/>
            <p:cNvSpPr>
              <a:spLocks noChangeArrowheads="1"/>
            </p:cNvSpPr>
            <p:nvPr/>
          </p:nvSpPr>
          <p:spPr bwMode="auto">
            <a:xfrm>
              <a:off x="177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74" name="Rectangle 108"/>
            <p:cNvSpPr>
              <a:spLocks noChangeArrowheads="1"/>
            </p:cNvSpPr>
            <p:nvPr/>
          </p:nvSpPr>
          <p:spPr bwMode="auto">
            <a:xfrm>
              <a:off x="182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75" name="Rectangle 109"/>
            <p:cNvSpPr>
              <a:spLocks noChangeArrowheads="1"/>
            </p:cNvSpPr>
            <p:nvPr/>
          </p:nvSpPr>
          <p:spPr bwMode="auto">
            <a:xfrm>
              <a:off x="187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76" name="Rectangle 110"/>
            <p:cNvSpPr>
              <a:spLocks noChangeArrowheads="1"/>
            </p:cNvSpPr>
            <p:nvPr/>
          </p:nvSpPr>
          <p:spPr bwMode="auto">
            <a:xfrm>
              <a:off x="192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77" name="Rectangle 111"/>
            <p:cNvSpPr>
              <a:spLocks noChangeArrowheads="1"/>
            </p:cNvSpPr>
            <p:nvPr/>
          </p:nvSpPr>
          <p:spPr bwMode="auto">
            <a:xfrm>
              <a:off x="201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78" name="Rectangle 112"/>
            <p:cNvSpPr>
              <a:spLocks noChangeArrowheads="1"/>
            </p:cNvSpPr>
            <p:nvPr/>
          </p:nvSpPr>
          <p:spPr bwMode="auto">
            <a:xfrm>
              <a:off x="206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79" name="Rectangle 113"/>
            <p:cNvSpPr>
              <a:spLocks noChangeArrowheads="1"/>
            </p:cNvSpPr>
            <p:nvPr/>
          </p:nvSpPr>
          <p:spPr bwMode="auto">
            <a:xfrm>
              <a:off x="196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80" name="Rectangle 114"/>
            <p:cNvSpPr>
              <a:spLocks noChangeArrowheads="1"/>
            </p:cNvSpPr>
            <p:nvPr/>
          </p:nvSpPr>
          <p:spPr bwMode="auto">
            <a:xfrm>
              <a:off x="211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81" name="Rectangle 115"/>
            <p:cNvSpPr>
              <a:spLocks noChangeArrowheads="1"/>
            </p:cNvSpPr>
            <p:nvPr/>
          </p:nvSpPr>
          <p:spPr bwMode="auto">
            <a:xfrm>
              <a:off x="216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82" name="Rectangle 116"/>
            <p:cNvSpPr>
              <a:spLocks noChangeArrowheads="1"/>
            </p:cNvSpPr>
            <p:nvPr/>
          </p:nvSpPr>
          <p:spPr bwMode="auto">
            <a:xfrm>
              <a:off x="220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83" name="Rectangle 117"/>
            <p:cNvSpPr>
              <a:spLocks noChangeArrowheads="1"/>
            </p:cNvSpPr>
            <p:nvPr/>
          </p:nvSpPr>
          <p:spPr bwMode="auto">
            <a:xfrm>
              <a:off x="225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84" name="Rectangle 118"/>
            <p:cNvSpPr>
              <a:spLocks noChangeArrowheads="1"/>
            </p:cNvSpPr>
            <p:nvPr/>
          </p:nvSpPr>
          <p:spPr bwMode="auto">
            <a:xfrm>
              <a:off x="230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85" name="Rectangle 119"/>
            <p:cNvSpPr>
              <a:spLocks noChangeArrowheads="1"/>
            </p:cNvSpPr>
            <p:nvPr/>
          </p:nvSpPr>
          <p:spPr bwMode="auto">
            <a:xfrm>
              <a:off x="235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86" name="Rectangle 120"/>
            <p:cNvSpPr>
              <a:spLocks noChangeArrowheads="1"/>
            </p:cNvSpPr>
            <p:nvPr/>
          </p:nvSpPr>
          <p:spPr bwMode="auto">
            <a:xfrm>
              <a:off x="240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87" name="Rectangle 121"/>
            <p:cNvSpPr>
              <a:spLocks noChangeArrowheads="1"/>
            </p:cNvSpPr>
            <p:nvPr/>
          </p:nvSpPr>
          <p:spPr bwMode="auto">
            <a:xfrm>
              <a:off x="249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88" name="Rectangle 122"/>
            <p:cNvSpPr>
              <a:spLocks noChangeArrowheads="1"/>
            </p:cNvSpPr>
            <p:nvPr/>
          </p:nvSpPr>
          <p:spPr bwMode="auto">
            <a:xfrm>
              <a:off x="254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89" name="Rectangle 123"/>
            <p:cNvSpPr>
              <a:spLocks noChangeArrowheads="1"/>
            </p:cNvSpPr>
            <p:nvPr/>
          </p:nvSpPr>
          <p:spPr bwMode="auto">
            <a:xfrm>
              <a:off x="244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90" name="Rectangle 124"/>
            <p:cNvSpPr>
              <a:spLocks noChangeArrowheads="1"/>
            </p:cNvSpPr>
            <p:nvPr/>
          </p:nvSpPr>
          <p:spPr bwMode="auto">
            <a:xfrm>
              <a:off x="259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91" name="Rectangle 125"/>
            <p:cNvSpPr>
              <a:spLocks noChangeArrowheads="1"/>
            </p:cNvSpPr>
            <p:nvPr/>
          </p:nvSpPr>
          <p:spPr bwMode="auto">
            <a:xfrm>
              <a:off x="264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92" name="Rectangle 126"/>
            <p:cNvSpPr>
              <a:spLocks noChangeArrowheads="1"/>
            </p:cNvSpPr>
            <p:nvPr/>
          </p:nvSpPr>
          <p:spPr bwMode="auto">
            <a:xfrm>
              <a:off x="268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93" name="Rectangle 127"/>
            <p:cNvSpPr>
              <a:spLocks noChangeArrowheads="1"/>
            </p:cNvSpPr>
            <p:nvPr/>
          </p:nvSpPr>
          <p:spPr bwMode="auto">
            <a:xfrm>
              <a:off x="273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94" name="Rectangle 128"/>
            <p:cNvSpPr>
              <a:spLocks noChangeArrowheads="1"/>
            </p:cNvSpPr>
            <p:nvPr/>
          </p:nvSpPr>
          <p:spPr bwMode="auto">
            <a:xfrm>
              <a:off x="278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95" name="Rectangle 129"/>
            <p:cNvSpPr>
              <a:spLocks noChangeArrowheads="1"/>
            </p:cNvSpPr>
            <p:nvPr/>
          </p:nvSpPr>
          <p:spPr bwMode="auto">
            <a:xfrm>
              <a:off x="283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96" name="Rectangle 130"/>
            <p:cNvSpPr>
              <a:spLocks noChangeArrowheads="1"/>
            </p:cNvSpPr>
            <p:nvPr/>
          </p:nvSpPr>
          <p:spPr bwMode="auto">
            <a:xfrm>
              <a:off x="288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97" name="Rectangle 131"/>
            <p:cNvSpPr>
              <a:spLocks noChangeArrowheads="1"/>
            </p:cNvSpPr>
            <p:nvPr/>
          </p:nvSpPr>
          <p:spPr bwMode="auto">
            <a:xfrm>
              <a:off x="297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98" name="Rectangle 132"/>
            <p:cNvSpPr>
              <a:spLocks noChangeArrowheads="1"/>
            </p:cNvSpPr>
            <p:nvPr/>
          </p:nvSpPr>
          <p:spPr bwMode="auto">
            <a:xfrm>
              <a:off x="302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699" name="Rectangle 133"/>
            <p:cNvSpPr>
              <a:spLocks noChangeArrowheads="1"/>
            </p:cNvSpPr>
            <p:nvPr/>
          </p:nvSpPr>
          <p:spPr bwMode="auto">
            <a:xfrm>
              <a:off x="292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00" name="Rectangle 134"/>
            <p:cNvSpPr>
              <a:spLocks noChangeArrowheads="1"/>
            </p:cNvSpPr>
            <p:nvPr/>
          </p:nvSpPr>
          <p:spPr bwMode="auto">
            <a:xfrm>
              <a:off x="307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01" name="Rectangle 135"/>
            <p:cNvSpPr>
              <a:spLocks noChangeArrowheads="1"/>
            </p:cNvSpPr>
            <p:nvPr/>
          </p:nvSpPr>
          <p:spPr bwMode="auto">
            <a:xfrm>
              <a:off x="408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02" name="Rectangle 136"/>
            <p:cNvSpPr>
              <a:spLocks noChangeArrowheads="1"/>
            </p:cNvSpPr>
            <p:nvPr/>
          </p:nvSpPr>
          <p:spPr bwMode="auto">
            <a:xfrm>
              <a:off x="412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03" name="Rectangle 137"/>
            <p:cNvSpPr>
              <a:spLocks noChangeArrowheads="1"/>
            </p:cNvSpPr>
            <p:nvPr/>
          </p:nvSpPr>
          <p:spPr bwMode="auto">
            <a:xfrm>
              <a:off x="417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04" name="Rectangle 138"/>
            <p:cNvSpPr>
              <a:spLocks noChangeArrowheads="1"/>
            </p:cNvSpPr>
            <p:nvPr/>
          </p:nvSpPr>
          <p:spPr bwMode="auto">
            <a:xfrm>
              <a:off x="422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05" name="Rectangle 139"/>
            <p:cNvSpPr>
              <a:spLocks noChangeArrowheads="1"/>
            </p:cNvSpPr>
            <p:nvPr/>
          </p:nvSpPr>
          <p:spPr bwMode="auto">
            <a:xfrm>
              <a:off x="427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06" name="Rectangle 140"/>
            <p:cNvSpPr>
              <a:spLocks noChangeArrowheads="1"/>
            </p:cNvSpPr>
            <p:nvPr/>
          </p:nvSpPr>
          <p:spPr bwMode="auto">
            <a:xfrm>
              <a:off x="432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07" name="Rectangle 141"/>
            <p:cNvSpPr>
              <a:spLocks noChangeArrowheads="1"/>
            </p:cNvSpPr>
            <p:nvPr/>
          </p:nvSpPr>
          <p:spPr bwMode="auto">
            <a:xfrm>
              <a:off x="441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08" name="Rectangle 142"/>
            <p:cNvSpPr>
              <a:spLocks noChangeArrowheads="1"/>
            </p:cNvSpPr>
            <p:nvPr/>
          </p:nvSpPr>
          <p:spPr bwMode="auto">
            <a:xfrm>
              <a:off x="446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09" name="Rectangle 143"/>
            <p:cNvSpPr>
              <a:spLocks noChangeArrowheads="1"/>
            </p:cNvSpPr>
            <p:nvPr/>
          </p:nvSpPr>
          <p:spPr bwMode="auto">
            <a:xfrm>
              <a:off x="436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10" name="Rectangle 144"/>
            <p:cNvSpPr>
              <a:spLocks noChangeArrowheads="1"/>
            </p:cNvSpPr>
            <p:nvPr/>
          </p:nvSpPr>
          <p:spPr bwMode="auto">
            <a:xfrm>
              <a:off x="451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11" name="Rectangle 145"/>
            <p:cNvSpPr>
              <a:spLocks noChangeArrowheads="1"/>
            </p:cNvSpPr>
            <p:nvPr/>
          </p:nvSpPr>
          <p:spPr bwMode="auto">
            <a:xfrm>
              <a:off x="360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12" name="Rectangle 146"/>
            <p:cNvSpPr>
              <a:spLocks noChangeArrowheads="1"/>
            </p:cNvSpPr>
            <p:nvPr/>
          </p:nvSpPr>
          <p:spPr bwMode="auto">
            <a:xfrm>
              <a:off x="364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13" name="Rectangle 147"/>
            <p:cNvSpPr>
              <a:spLocks noChangeArrowheads="1"/>
            </p:cNvSpPr>
            <p:nvPr/>
          </p:nvSpPr>
          <p:spPr bwMode="auto">
            <a:xfrm>
              <a:off x="369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14" name="Rectangle 148"/>
            <p:cNvSpPr>
              <a:spLocks noChangeArrowheads="1"/>
            </p:cNvSpPr>
            <p:nvPr/>
          </p:nvSpPr>
          <p:spPr bwMode="auto">
            <a:xfrm>
              <a:off x="374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15" name="Rectangle 149"/>
            <p:cNvSpPr>
              <a:spLocks noChangeArrowheads="1"/>
            </p:cNvSpPr>
            <p:nvPr/>
          </p:nvSpPr>
          <p:spPr bwMode="auto">
            <a:xfrm>
              <a:off x="379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16" name="Rectangle 150"/>
            <p:cNvSpPr>
              <a:spLocks noChangeArrowheads="1"/>
            </p:cNvSpPr>
            <p:nvPr/>
          </p:nvSpPr>
          <p:spPr bwMode="auto">
            <a:xfrm>
              <a:off x="384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17" name="Rectangle 151"/>
            <p:cNvSpPr>
              <a:spLocks noChangeArrowheads="1"/>
            </p:cNvSpPr>
            <p:nvPr/>
          </p:nvSpPr>
          <p:spPr bwMode="auto">
            <a:xfrm>
              <a:off x="393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18" name="Rectangle 152"/>
            <p:cNvSpPr>
              <a:spLocks noChangeArrowheads="1"/>
            </p:cNvSpPr>
            <p:nvPr/>
          </p:nvSpPr>
          <p:spPr bwMode="auto">
            <a:xfrm>
              <a:off x="398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19" name="Rectangle 153"/>
            <p:cNvSpPr>
              <a:spLocks noChangeArrowheads="1"/>
            </p:cNvSpPr>
            <p:nvPr/>
          </p:nvSpPr>
          <p:spPr bwMode="auto">
            <a:xfrm>
              <a:off x="388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20" name="Rectangle 154"/>
            <p:cNvSpPr>
              <a:spLocks noChangeArrowheads="1"/>
            </p:cNvSpPr>
            <p:nvPr/>
          </p:nvSpPr>
          <p:spPr bwMode="auto">
            <a:xfrm>
              <a:off x="403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21" name="Rectangle 155"/>
            <p:cNvSpPr>
              <a:spLocks noChangeArrowheads="1"/>
            </p:cNvSpPr>
            <p:nvPr/>
          </p:nvSpPr>
          <p:spPr bwMode="auto">
            <a:xfrm>
              <a:off x="456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22" name="Rectangle 156"/>
            <p:cNvSpPr>
              <a:spLocks noChangeArrowheads="1"/>
            </p:cNvSpPr>
            <p:nvPr/>
          </p:nvSpPr>
          <p:spPr bwMode="auto">
            <a:xfrm>
              <a:off x="460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23" name="Rectangle 157"/>
            <p:cNvSpPr>
              <a:spLocks noChangeArrowheads="1"/>
            </p:cNvSpPr>
            <p:nvPr/>
          </p:nvSpPr>
          <p:spPr bwMode="auto">
            <a:xfrm>
              <a:off x="465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24" name="Rectangle 158"/>
            <p:cNvSpPr>
              <a:spLocks noChangeArrowheads="1"/>
            </p:cNvSpPr>
            <p:nvPr/>
          </p:nvSpPr>
          <p:spPr bwMode="auto">
            <a:xfrm>
              <a:off x="470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25" name="Rectangle 159"/>
            <p:cNvSpPr>
              <a:spLocks noChangeArrowheads="1"/>
            </p:cNvSpPr>
            <p:nvPr/>
          </p:nvSpPr>
          <p:spPr bwMode="auto">
            <a:xfrm>
              <a:off x="475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26" name="Rectangle 160"/>
            <p:cNvSpPr>
              <a:spLocks noChangeArrowheads="1"/>
            </p:cNvSpPr>
            <p:nvPr/>
          </p:nvSpPr>
          <p:spPr bwMode="auto">
            <a:xfrm>
              <a:off x="4800"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27" name="Rectangle 161"/>
            <p:cNvSpPr>
              <a:spLocks noChangeArrowheads="1"/>
            </p:cNvSpPr>
            <p:nvPr/>
          </p:nvSpPr>
          <p:spPr bwMode="auto">
            <a:xfrm>
              <a:off x="4896"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28" name="Rectangle 162"/>
            <p:cNvSpPr>
              <a:spLocks noChangeArrowheads="1"/>
            </p:cNvSpPr>
            <p:nvPr/>
          </p:nvSpPr>
          <p:spPr bwMode="auto">
            <a:xfrm>
              <a:off x="4944"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29" name="Rectangle 163"/>
            <p:cNvSpPr>
              <a:spLocks noChangeArrowheads="1"/>
            </p:cNvSpPr>
            <p:nvPr/>
          </p:nvSpPr>
          <p:spPr bwMode="auto">
            <a:xfrm>
              <a:off x="4848"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30" name="Rectangle 164"/>
            <p:cNvSpPr>
              <a:spLocks noChangeArrowheads="1"/>
            </p:cNvSpPr>
            <p:nvPr/>
          </p:nvSpPr>
          <p:spPr bwMode="auto">
            <a:xfrm>
              <a:off x="4992" y="110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31" name="Rectangle 165"/>
            <p:cNvSpPr>
              <a:spLocks noChangeArrowheads="1"/>
            </p:cNvSpPr>
            <p:nvPr/>
          </p:nvSpPr>
          <p:spPr bwMode="auto">
            <a:xfrm>
              <a:off x="120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32" name="Rectangle 166"/>
            <p:cNvSpPr>
              <a:spLocks noChangeArrowheads="1"/>
            </p:cNvSpPr>
            <p:nvPr/>
          </p:nvSpPr>
          <p:spPr bwMode="auto">
            <a:xfrm>
              <a:off x="124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33" name="Rectangle 167"/>
            <p:cNvSpPr>
              <a:spLocks noChangeArrowheads="1"/>
            </p:cNvSpPr>
            <p:nvPr/>
          </p:nvSpPr>
          <p:spPr bwMode="auto">
            <a:xfrm>
              <a:off x="129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34" name="Rectangle 168"/>
            <p:cNvSpPr>
              <a:spLocks noChangeArrowheads="1"/>
            </p:cNvSpPr>
            <p:nvPr/>
          </p:nvSpPr>
          <p:spPr bwMode="auto">
            <a:xfrm>
              <a:off x="134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35" name="Rectangle 169"/>
            <p:cNvSpPr>
              <a:spLocks noChangeArrowheads="1"/>
            </p:cNvSpPr>
            <p:nvPr/>
          </p:nvSpPr>
          <p:spPr bwMode="auto">
            <a:xfrm>
              <a:off x="139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36" name="Rectangle 170"/>
            <p:cNvSpPr>
              <a:spLocks noChangeArrowheads="1"/>
            </p:cNvSpPr>
            <p:nvPr/>
          </p:nvSpPr>
          <p:spPr bwMode="auto">
            <a:xfrm>
              <a:off x="144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37" name="Rectangle 171"/>
            <p:cNvSpPr>
              <a:spLocks noChangeArrowheads="1"/>
            </p:cNvSpPr>
            <p:nvPr/>
          </p:nvSpPr>
          <p:spPr bwMode="auto">
            <a:xfrm>
              <a:off x="153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38" name="Rectangle 172"/>
            <p:cNvSpPr>
              <a:spLocks noChangeArrowheads="1"/>
            </p:cNvSpPr>
            <p:nvPr/>
          </p:nvSpPr>
          <p:spPr bwMode="auto">
            <a:xfrm>
              <a:off x="158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39" name="Rectangle 173"/>
            <p:cNvSpPr>
              <a:spLocks noChangeArrowheads="1"/>
            </p:cNvSpPr>
            <p:nvPr/>
          </p:nvSpPr>
          <p:spPr bwMode="auto">
            <a:xfrm>
              <a:off x="148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40" name="Rectangle 174"/>
            <p:cNvSpPr>
              <a:spLocks noChangeArrowheads="1"/>
            </p:cNvSpPr>
            <p:nvPr/>
          </p:nvSpPr>
          <p:spPr bwMode="auto">
            <a:xfrm>
              <a:off x="163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41" name="Rectangle 175"/>
            <p:cNvSpPr>
              <a:spLocks noChangeArrowheads="1"/>
            </p:cNvSpPr>
            <p:nvPr/>
          </p:nvSpPr>
          <p:spPr bwMode="auto">
            <a:xfrm>
              <a:off x="312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42" name="Rectangle 176"/>
            <p:cNvSpPr>
              <a:spLocks noChangeArrowheads="1"/>
            </p:cNvSpPr>
            <p:nvPr/>
          </p:nvSpPr>
          <p:spPr bwMode="auto">
            <a:xfrm>
              <a:off x="316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43" name="Rectangle 177"/>
            <p:cNvSpPr>
              <a:spLocks noChangeArrowheads="1"/>
            </p:cNvSpPr>
            <p:nvPr/>
          </p:nvSpPr>
          <p:spPr bwMode="auto">
            <a:xfrm>
              <a:off x="321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44" name="Rectangle 178"/>
            <p:cNvSpPr>
              <a:spLocks noChangeArrowheads="1"/>
            </p:cNvSpPr>
            <p:nvPr/>
          </p:nvSpPr>
          <p:spPr bwMode="auto">
            <a:xfrm>
              <a:off x="326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45" name="Rectangle 179"/>
            <p:cNvSpPr>
              <a:spLocks noChangeArrowheads="1"/>
            </p:cNvSpPr>
            <p:nvPr/>
          </p:nvSpPr>
          <p:spPr bwMode="auto">
            <a:xfrm>
              <a:off x="331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46" name="Rectangle 180"/>
            <p:cNvSpPr>
              <a:spLocks noChangeArrowheads="1"/>
            </p:cNvSpPr>
            <p:nvPr/>
          </p:nvSpPr>
          <p:spPr bwMode="auto">
            <a:xfrm>
              <a:off x="336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47" name="Rectangle 181"/>
            <p:cNvSpPr>
              <a:spLocks noChangeArrowheads="1"/>
            </p:cNvSpPr>
            <p:nvPr/>
          </p:nvSpPr>
          <p:spPr bwMode="auto">
            <a:xfrm>
              <a:off x="345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48" name="Rectangle 182"/>
            <p:cNvSpPr>
              <a:spLocks noChangeArrowheads="1"/>
            </p:cNvSpPr>
            <p:nvPr/>
          </p:nvSpPr>
          <p:spPr bwMode="auto">
            <a:xfrm>
              <a:off x="350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49" name="Rectangle 183"/>
            <p:cNvSpPr>
              <a:spLocks noChangeArrowheads="1"/>
            </p:cNvSpPr>
            <p:nvPr/>
          </p:nvSpPr>
          <p:spPr bwMode="auto">
            <a:xfrm>
              <a:off x="340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50" name="Rectangle 184"/>
            <p:cNvSpPr>
              <a:spLocks noChangeArrowheads="1"/>
            </p:cNvSpPr>
            <p:nvPr/>
          </p:nvSpPr>
          <p:spPr bwMode="auto">
            <a:xfrm>
              <a:off x="355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51" name="Rectangle 185"/>
            <p:cNvSpPr>
              <a:spLocks noChangeArrowheads="1"/>
            </p:cNvSpPr>
            <p:nvPr/>
          </p:nvSpPr>
          <p:spPr bwMode="auto">
            <a:xfrm>
              <a:off x="168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52" name="Rectangle 186"/>
            <p:cNvSpPr>
              <a:spLocks noChangeArrowheads="1"/>
            </p:cNvSpPr>
            <p:nvPr/>
          </p:nvSpPr>
          <p:spPr bwMode="auto">
            <a:xfrm>
              <a:off x="172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53" name="Rectangle 187"/>
            <p:cNvSpPr>
              <a:spLocks noChangeArrowheads="1"/>
            </p:cNvSpPr>
            <p:nvPr/>
          </p:nvSpPr>
          <p:spPr bwMode="auto">
            <a:xfrm>
              <a:off x="177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54" name="Rectangle 188"/>
            <p:cNvSpPr>
              <a:spLocks noChangeArrowheads="1"/>
            </p:cNvSpPr>
            <p:nvPr/>
          </p:nvSpPr>
          <p:spPr bwMode="auto">
            <a:xfrm>
              <a:off x="182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55" name="Rectangle 189"/>
            <p:cNvSpPr>
              <a:spLocks noChangeArrowheads="1"/>
            </p:cNvSpPr>
            <p:nvPr/>
          </p:nvSpPr>
          <p:spPr bwMode="auto">
            <a:xfrm>
              <a:off x="187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56" name="Rectangle 190"/>
            <p:cNvSpPr>
              <a:spLocks noChangeArrowheads="1"/>
            </p:cNvSpPr>
            <p:nvPr/>
          </p:nvSpPr>
          <p:spPr bwMode="auto">
            <a:xfrm>
              <a:off x="192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57" name="Rectangle 191"/>
            <p:cNvSpPr>
              <a:spLocks noChangeArrowheads="1"/>
            </p:cNvSpPr>
            <p:nvPr/>
          </p:nvSpPr>
          <p:spPr bwMode="auto">
            <a:xfrm>
              <a:off x="201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58" name="Rectangle 192"/>
            <p:cNvSpPr>
              <a:spLocks noChangeArrowheads="1"/>
            </p:cNvSpPr>
            <p:nvPr/>
          </p:nvSpPr>
          <p:spPr bwMode="auto">
            <a:xfrm>
              <a:off x="206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59" name="Rectangle 193"/>
            <p:cNvSpPr>
              <a:spLocks noChangeArrowheads="1"/>
            </p:cNvSpPr>
            <p:nvPr/>
          </p:nvSpPr>
          <p:spPr bwMode="auto">
            <a:xfrm>
              <a:off x="196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60" name="Rectangle 194"/>
            <p:cNvSpPr>
              <a:spLocks noChangeArrowheads="1"/>
            </p:cNvSpPr>
            <p:nvPr/>
          </p:nvSpPr>
          <p:spPr bwMode="auto">
            <a:xfrm>
              <a:off x="211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61" name="Rectangle 195"/>
            <p:cNvSpPr>
              <a:spLocks noChangeArrowheads="1"/>
            </p:cNvSpPr>
            <p:nvPr/>
          </p:nvSpPr>
          <p:spPr bwMode="auto">
            <a:xfrm>
              <a:off x="216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62" name="Rectangle 196"/>
            <p:cNvSpPr>
              <a:spLocks noChangeArrowheads="1"/>
            </p:cNvSpPr>
            <p:nvPr/>
          </p:nvSpPr>
          <p:spPr bwMode="auto">
            <a:xfrm>
              <a:off x="220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63" name="Rectangle 197"/>
            <p:cNvSpPr>
              <a:spLocks noChangeArrowheads="1"/>
            </p:cNvSpPr>
            <p:nvPr/>
          </p:nvSpPr>
          <p:spPr bwMode="auto">
            <a:xfrm>
              <a:off x="225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64" name="Rectangle 198"/>
            <p:cNvSpPr>
              <a:spLocks noChangeArrowheads="1"/>
            </p:cNvSpPr>
            <p:nvPr/>
          </p:nvSpPr>
          <p:spPr bwMode="auto">
            <a:xfrm>
              <a:off x="230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65" name="Rectangle 199"/>
            <p:cNvSpPr>
              <a:spLocks noChangeArrowheads="1"/>
            </p:cNvSpPr>
            <p:nvPr/>
          </p:nvSpPr>
          <p:spPr bwMode="auto">
            <a:xfrm>
              <a:off x="235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66" name="Rectangle 200"/>
            <p:cNvSpPr>
              <a:spLocks noChangeArrowheads="1"/>
            </p:cNvSpPr>
            <p:nvPr/>
          </p:nvSpPr>
          <p:spPr bwMode="auto">
            <a:xfrm>
              <a:off x="240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67" name="Rectangle 201"/>
            <p:cNvSpPr>
              <a:spLocks noChangeArrowheads="1"/>
            </p:cNvSpPr>
            <p:nvPr/>
          </p:nvSpPr>
          <p:spPr bwMode="auto">
            <a:xfrm>
              <a:off x="249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68" name="Rectangle 202"/>
            <p:cNvSpPr>
              <a:spLocks noChangeArrowheads="1"/>
            </p:cNvSpPr>
            <p:nvPr/>
          </p:nvSpPr>
          <p:spPr bwMode="auto">
            <a:xfrm>
              <a:off x="254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69" name="Rectangle 203"/>
            <p:cNvSpPr>
              <a:spLocks noChangeArrowheads="1"/>
            </p:cNvSpPr>
            <p:nvPr/>
          </p:nvSpPr>
          <p:spPr bwMode="auto">
            <a:xfrm>
              <a:off x="244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70" name="Rectangle 204"/>
            <p:cNvSpPr>
              <a:spLocks noChangeArrowheads="1"/>
            </p:cNvSpPr>
            <p:nvPr/>
          </p:nvSpPr>
          <p:spPr bwMode="auto">
            <a:xfrm>
              <a:off x="259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71" name="Rectangle 205"/>
            <p:cNvSpPr>
              <a:spLocks noChangeArrowheads="1"/>
            </p:cNvSpPr>
            <p:nvPr/>
          </p:nvSpPr>
          <p:spPr bwMode="auto">
            <a:xfrm>
              <a:off x="264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72" name="Rectangle 206"/>
            <p:cNvSpPr>
              <a:spLocks noChangeArrowheads="1"/>
            </p:cNvSpPr>
            <p:nvPr/>
          </p:nvSpPr>
          <p:spPr bwMode="auto">
            <a:xfrm>
              <a:off x="268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73" name="Rectangle 207"/>
            <p:cNvSpPr>
              <a:spLocks noChangeArrowheads="1"/>
            </p:cNvSpPr>
            <p:nvPr/>
          </p:nvSpPr>
          <p:spPr bwMode="auto">
            <a:xfrm>
              <a:off x="273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74" name="Rectangle 208"/>
            <p:cNvSpPr>
              <a:spLocks noChangeArrowheads="1"/>
            </p:cNvSpPr>
            <p:nvPr/>
          </p:nvSpPr>
          <p:spPr bwMode="auto">
            <a:xfrm>
              <a:off x="278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75" name="Rectangle 209"/>
            <p:cNvSpPr>
              <a:spLocks noChangeArrowheads="1"/>
            </p:cNvSpPr>
            <p:nvPr/>
          </p:nvSpPr>
          <p:spPr bwMode="auto">
            <a:xfrm>
              <a:off x="283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76" name="Rectangle 210"/>
            <p:cNvSpPr>
              <a:spLocks noChangeArrowheads="1"/>
            </p:cNvSpPr>
            <p:nvPr/>
          </p:nvSpPr>
          <p:spPr bwMode="auto">
            <a:xfrm>
              <a:off x="288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77" name="Rectangle 211"/>
            <p:cNvSpPr>
              <a:spLocks noChangeArrowheads="1"/>
            </p:cNvSpPr>
            <p:nvPr/>
          </p:nvSpPr>
          <p:spPr bwMode="auto">
            <a:xfrm>
              <a:off x="297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78" name="Rectangle 212"/>
            <p:cNvSpPr>
              <a:spLocks noChangeArrowheads="1"/>
            </p:cNvSpPr>
            <p:nvPr/>
          </p:nvSpPr>
          <p:spPr bwMode="auto">
            <a:xfrm>
              <a:off x="302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79" name="Rectangle 213"/>
            <p:cNvSpPr>
              <a:spLocks noChangeArrowheads="1"/>
            </p:cNvSpPr>
            <p:nvPr/>
          </p:nvSpPr>
          <p:spPr bwMode="auto">
            <a:xfrm>
              <a:off x="292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80" name="Rectangle 214"/>
            <p:cNvSpPr>
              <a:spLocks noChangeArrowheads="1"/>
            </p:cNvSpPr>
            <p:nvPr/>
          </p:nvSpPr>
          <p:spPr bwMode="auto">
            <a:xfrm>
              <a:off x="307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81" name="Rectangle 215"/>
            <p:cNvSpPr>
              <a:spLocks noChangeArrowheads="1"/>
            </p:cNvSpPr>
            <p:nvPr/>
          </p:nvSpPr>
          <p:spPr bwMode="auto">
            <a:xfrm>
              <a:off x="408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82" name="Rectangle 216"/>
            <p:cNvSpPr>
              <a:spLocks noChangeArrowheads="1"/>
            </p:cNvSpPr>
            <p:nvPr/>
          </p:nvSpPr>
          <p:spPr bwMode="auto">
            <a:xfrm>
              <a:off x="412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83" name="Rectangle 217"/>
            <p:cNvSpPr>
              <a:spLocks noChangeArrowheads="1"/>
            </p:cNvSpPr>
            <p:nvPr/>
          </p:nvSpPr>
          <p:spPr bwMode="auto">
            <a:xfrm>
              <a:off x="417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84" name="Rectangle 218"/>
            <p:cNvSpPr>
              <a:spLocks noChangeArrowheads="1"/>
            </p:cNvSpPr>
            <p:nvPr/>
          </p:nvSpPr>
          <p:spPr bwMode="auto">
            <a:xfrm>
              <a:off x="422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85" name="Rectangle 219"/>
            <p:cNvSpPr>
              <a:spLocks noChangeArrowheads="1"/>
            </p:cNvSpPr>
            <p:nvPr/>
          </p:nvSpPr>
          <p:spPr bwMode="auto">
            <a:xfrm>
              <a:off x="427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86" name="Rectangle 220"/>
            <p:cNvSpPr>
              <a:spLocks noChangeArrowheads="1"/>
            </p:cNvSpPr>
            <p:nvPr/>
          </p:nvSpPr>
          <p:spPr bwMode="auto">
            <a:xfrm>
              <a:off x="432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87" name="Rectangle 221"/>
            <p:cNvSpPr>
              <a:spLocks noChangeArrowheads="1"/>
            </p:cNvSpPr>
            <p:nvPr/>
          </p:nvSpPr>
          <p:spPr bwMode="auto">
            <a:xfrm>
              <a:off x="441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88" name="Rectangle 222"/>
            <p:cNvSpPr>
              <a:spLocks noChangeArrowheads="1"/>
            </p:cNvSpPr>
            <p:nvPr/>
          </p:nvSpPr>
          <p:spPr bwMode="auto">
            <a:xfrm>
              <a:off x="446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89" name="Rectangle 223"/>
            <p:cNvSpPr>
              <a:spLocks noChangeArrowheads="1"/>
            </p:cNvSpPr>
            <p:nvPr/>
          </p:nvSpPr>
          <p:spPr bwMode="auto">
            <a:xfrm>
              <a:off x="436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90" name="Rectangle 224"/>
            <p:cNvSpPr>
              <a:spLocks noChangeArrowheads="1"/>
            </p:cNvSpPr>
            <p:nvPr/>
          </p:nvSpPr>
          <p:spPr bwMode="auto">
            <a:xfrm>
              <a:off x="451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91" name="Rectangle 225"/>
            <p:cNvSpPr>
              <a:spLocks noChangeArrowheads="1"/>
            </p:cNvSpPr>
            <p:nvPr/>
          </p:nvSpPr>
          <p:spPr bwMode="auto">
            <a:xfrm>
              <a:off x="360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92" name="Rectangle 226"/>
            <p:cNvSpPr>
              <a:spLocks noChangeArrowheads="1"/>
            </p:cNvSpPr>
            <p:nvPr/>
          </p:nvSpPr>
          <p:spPr bwMode="auto">
            <a:xfrm>
              <a:off x="364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93" name="Rectangle 227"/>
            <p:cNvSpPr>
              <a:spLocks noChangeArrowheads="1"/>
            </p:cNvSpPr>
            <p:nvPr/>
          </p:nvSpPr>
          <p:spPr bwMode="auto">
            <a:xfrm>
              <a:off x="369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94" name="Rectangle 228"/>
            <p:cNvSpPr>
              <a:spLocks noChangeArrowheads="1"/>
            </p:cNvSpPr>
            <p:nvPr/>
          </p:nvSpPr>
          <p:spPr bwMode="auto">
            <a:xfrm>
              <a:off x="374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95" name="Rectangle 229"/>
            <p:cNvSpPr>
              <a:spLocks noChangeArrowheads="1"/>
            </p:cNvSpPr>
            <p:nvPr/>
          </p:nvSpPr>
          <p:spPr bwMode="auto">
            <a:xfrm>
              <a:off x="379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96" name="Rectangle 230"/>
            <p:cNvSpPr>
              <a:spLocks noChangeArrowheads="1"/>
            </p:cNvSpPr>
            <p:nvPr/>
          </p:nvSpPr>
          <p:spPr bwMode="auto">
            <a:xfrm>
              <a:off x="384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97" name="Rectangle 231"/>
            <p:cNvSpPr>
              <a:spLocks noChangeArrowheads="1"/>
            </p:cNvSpPr>
            <p:nvPr/>
          </p:nvSpPr>
          <p:spPr bwMode="auto">
            <a:xfrm>
              <a:off x="393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98" name="Rectangle 232"/>
            <p:cNvSpPr>
              <a:spLocks noChangeArrowheads="1"/>
            </p:cNvSpPr>
            <p:nvPr/>
          </p:nvSpPr>
          <p:spPr bwMode="auto">
            <a:xfrm>
              <a:off x="398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799" name="Rectangle 233"/>
            <p:cNvSpPr>
              <a:spLocks noChangeArrowheads="1"/>
            </p:cNvSpPr>
            <p:nvPr/>
          </p:nvSpPr>
          <p:spPr bwMode="auto">
            <a:xfrm>
              <a:off x="388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00" name="Rectangle 234"/>
            <p:cNvSpPr>
              <a:spLocks noChangeArrowheads="1"/>
            </p:cNvSpPr>
            <p:nvPr/>
          </p:nvSpPr>
          <p:spPr bwMode="auto">
            <a:xfrm>
              <a:off x="403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01" name="Rectangle 235"/>
            <p:cNvSpPr>
              <a:spLocks noChangeArrowheads="1"/>
            </p:cNvSpPr>
            <p:nvPr/>
          </p:nvSpPr>
          <p:spPr bwMode="auto">
            <a:xfrm>
              <a:off x="456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02" name="Rectangle 236"/>
            <p:cNvSpPr>
              <a:spLocks noChangeArrowheads="1"/>
            </p:cNvSpPr>
            <p:nvPr/>
          </p:nvSpPr>
          <p:spPr bwMode="auto">
            <a:xfrm>
              <a:off x="460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03" name="Rectangle 237"/>
            <p:cNvSpPr>
              <a:spLocks noChangeArrowheads="1"/>
            </p:cNvSpPr>
            <p:nvPr/>
          </p:nvSpPr>
          <p:spPr bwMode="auto">
            <a:xfrm>
              <a:off x="465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04" name="Rectangle 238"/>
            <p:cNvSpPr>
              <a:spLocks noChangeArrowheads="1"/>
            </p:cNvSpPr>
            <p:nvPr/>
          </p:nvSpPr>
          <p:spPr bwMode="auto">
            <a:xfrm>
              <a:off x="470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05" name="Rectangle 239"/>
            <p:cNvSpPr>
              <a:spLocks noChangeArrowheads="1"/>
            </p:cNvSpPr>
            <p:nvPr/>
          </p:nvSpPr>
          <p:spPr bwMode="auto">
            <a:xfrm>
              <a:off x="475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06" name="Rectangle 240"/>
            <p:cNvSpPr>
              <a:spLocks noChangeArrowheads="1"/>
            </p:cNvSpPr>
            <p:nvPr/>
          </p:nvSpPr>
          <p:spPr bwMode="auto">
            <a:xfrm>
              <a:off x="4800"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07" name="Rectangle 241"/>
            <p:cNvSpPr>
              <a:spLocks noChangeArrowheads="1"/>
            </p:cNvSpPr>
            <p:nvPr/>
          </p:nvSpPr>
          <p:spPr bwMode="auto">
            <a:xfrm>
              <a:off x="4896"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08" name="Rectangle 242"/>
            <p:cNvSpPr>
              <a:spLocks noChangeArrowheads="1"/>
            </p:cNvSpPr>
            <p:nvPr/>
          </p:nvSpPr>
          <p:spPr bwMode="auto">
            <a:xfrm>
              <a:off x="4944"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09" name="Rectangle 243"/>
            <p:cNvSpPr>
              <a:spLocks noChangeArrowheads="1"/>
            </p:cNvSpPr>
            <p:nvPr/>
          </p:nvSpPr>
          <p:spPr bwMode="auto">
            <a:xfrm>
              <a:off x="4848"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10" name="Rectangle 244"/>
            <p:cNvSpPr>
              <a:spLocks noChangeArrowheads="1"/>
            </p:cNvSpPr>
            <p:nvPr/>
          </p:nvSpPr>
          <p:spPr bwMode="auto">
            <a:xfrm>
              <a:off x="4992" y="124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11" name="Rectangle 245"/>
            <p:cNvSpPr>
              <a:spLocks noChangeArrowheads="1"/>
            </p:cNvSpPr>
            <p:nvPr/>
          </p:nvSpPr>
          <p:spPr bwMode="auto">
            <a:xfrm>
              <a:off x="120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12" name="Rectangle 246"/>
            <p:cNvSpPr>
              <a:spLocks noChangeArrowheads="1"/>
            </p:cNvSpPr>
            <p:nvPr/>
          </p:nvSpPr>
          <p:spPr bwMode="auto">
            <a:xfrm>
              <a:off x="1248" y="1392"/>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6813" name="Rectangle 247"/>
            <p:cNvSpPr>
              <a:spLocks noChangeArrowheads="1"/>
            </p:cNvSpPr>
            <p:nvPr/>
          </p:nvSpPr>
          <p:spPr bwMode="auto">
            <a:xfrm>
              <a:off x="1296" y="1392"/>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6814" name="Rectangle 248"/>
            <p:cNvSpPr>
              <a:spLocks noChangeArrowheads="1"/>
            </p:cNvSpPr>
            <p:nvPr/>
          </p:nvSpPr>
          <p:spPr bwMode="auto">
            <a:xfrm>
              <a:off x="134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15" name="Rectangle 249"/>
            <p:cNvSpPr>
              <a:spLocks noChangeArrowheads="1"/>
            </p:cNvSpPr>
            <p:nvPr/>
          </p:nvSpPr>
          <p:spPr bwMode="auto">
            <a:xfrm>
              <a:off x="139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16" name="Rectangle 250"/>
            <p:cNvSpPr>
              <a:spLocks noChangeArrowheads="1"/>
            </p:cNvSpPr>
            <p:nvPr/>
          </p:nvSpPr>
          <p:spPr bwMode="auto">
            <a:xfrm>
              <a:off x="144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17" name="Rectangle 251"/>
            <p:cNvSpPr>
              <a:spLocks noChangeArrowheads="1"/>
            </p:cNvSpPr>
            <p:nvPr/>
          </p:nvSpPr>
          <p:spPr bwMode="auto">
            <a:xfrm>
              <a:off x="153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18" name="Rectangle 252"/>
            <p:cNvSpPr>
              <a:spLocks noChangeArrowheads="1"/>
            </p:cNvSpPr>
            <p:nvPr/>
          </p:nvSpPr>
          <p:spPr bwMode="auto">
            <a:xfrm>
              <a:off x="158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19" name="Rectangle 253"/>
            <p:cNvSpPr>
              <a:spLocks noChangeArrowheads="1"/>
            </p:cNvSpPr>
            <p:nvPr/>
          </p:nvSpPr>
          <p:spPr bwMode="auto">
            <a:xfrm>
              <a:off x="148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20" name="Rectangle 254"/>
            <p:cNvSpPr>
              <a:spLocks noChangeArrowheads="1"/>
            </p:cNvSpPr>
            <p:nvPr/>
          </p:nvSpPr>
          <p:spPr bwMode="auto">
            <a:xfrm>
              <a:off x="163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21" name="Rectangle 255"/>
            <p:cNvSpPr>
              <a:spLocks noChangeArrowheads="1"/>
            </p:cNvSpPr>
            <p:nvPr/>
          </p:nvSpPr>
          <p:spPr bwMode="auto">
            <a:xfrm>
              <a:off x="312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22" name="Rectangle 256"/>
            <p:cNvSpPr>
              <a:spLocks noChangeArrowheads="1"/>
            </p:cNvSpPr>
            <p:nvPr/>
          </p:nvSpPr>
          <p:spPr bwMode="auto">
            <a:xfrm>
              <a:off x="316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23" name="Rectangle 257"/>
            <p:cNvSpPr>
              <a:spLocks noChangeArrowheads="1"/>
            </p:cNvSpPr>
            <p:nvPr/>
          </p:nvSpPr>
          <p:spPr bwMode="auto">
            <a:xfrm>
              <a:off x="321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24" name="Rectangle 258"/>
            <p:cNvSpPr>
              <a:spLocks noChangeArrowheads="1"/>
            </p:cNvSpPr>
            <p:nvPr/>
          </p:nvSpPr>
          <p:spPr bwMode="auto">
            <a:xfrm>
              <a:off x="326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25" name="Rectangle 259"/>
            <p:cNvSpPr>
              <a:spLocks noChangeArrowheads="1"/>
            </p:cNvSpPr>
            <p:nvPr/>
          </p:nvSpPr>
          <p:spPr bwMode="auto">
            <a:xfrm>
              <a:off x="331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26" name="Rectangle 260"/>
            <p:cNvSpPr>
              <a:spLocks noChangeArrowheads="1"/>
            </p:cNvSpPr>
            <p:nvPr/>
          </p:nvSpPr>
          <p:spPr bwMode="auto">
            <a:xfrm>
              <a:off x="336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27" name="Rectangle 261"/>
            <p:cNvSpPr>
              <a:spLocks noChangeArrowheads="1"/>
            </p:cNvSpPr>
            <p:nvPr/>
          </p:nvSpPr>
          <p:spPr bwMode="auto">
            <a:xfrm>
              <a:off x="345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28" name="Rectangle 262"/>
            <p:cNvSpPr>
              <a:spLocks noChangeArrowheads="1"/>
            </p:cNvSpPr>
            <p:nvPr/>
          </p:nvSpPr>
          <p:spPr bwMode="auto">
            <a:xfrm>
              <a:off x="350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29" name="Rectangle 263"/>
            <p:cNvSpPr>
              <a:spLocks noChangeArrowheads="1"/>
            </p:cNvSpPr>
            <p:nvPr/>
          </p:nvSpPr>
          <p:spPr bwMode="auto">
            <a:xfrm>
              <a:off x="340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30" name="Rectangle 264"/>
            <p:cNvSpPr>
              <a:spLocks noChangeArrowheads="1"/>
            </p:cNvSpPr>
            <p:nvPr/>
          </p:nvSpPr>
          <p:spPr bwMode="auto">
            <a:xfrm>
              <a:off x="3552" y="1392"/>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66831" name="Rectangle 265"/>
            <p:cNvSpPr>
              <a:spLocks noChangeArrowheads="1"/>
            </p:cNvSpPr>
            <p:nvPr/>
          </p:nvSpPr>
          <p:spPr bwMode="auto">
            <a:xfrm>
              <a:off x="1680" y="1392"/>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6832" name="Rectangle 266"/>
            <p:cNvSpPr>
              <a:spLocks noChangeArrowheads="1"/>
            </p:cNvSpPr>
            <p:nvPr/>
          </p:nvSpPr>
          <p:spPr bwMode="auto">
            <a:xfrm>
              <a:off x="172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33" name="Rectangle 267"/>
            <p:cNvSpPr>
              <a:spLocks noChangeArrowheads="1"/>
            </p:cNvSpPr>
            <p:nvPr/>
          </p:nvSpPr>
          <p:spPr bwMode="auto">
            <a:xfrm>
              <a:off x="177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34" name="Rectangle 268"/>
            <p:cNvSpPr>
              <a:spLocks noChangeArrowheads="1"/>
            </p:cNvSpPr>
            <p:nvPr/>
          </p:nvSpPr>
          <p:spPr bwMode="auto">
            <a:xfrm>
              <a:off x="1824" y="1392"/>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66835" name="Rectangle 269"/>
            <p:cNvSpPr>
              <a:spLocks noChangeArrowheads="1"/>
            </p:cNvSpPr>
            <p:nvPr/>
          </p:nvSpPr>
          <p:spPr bwMode="auto">
            <a:xfrm>
              <a:off x="187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36" name="Rectangle 270"/>
            <p:cNvSpPr>
              <a:spLocks noChangeArrowheads="1"/>
            </p:cNvSpPr>
            <p:nvPr/>
          </p:nvSpPr>
          <p:spPr bwMode="auto">
            <a:xfrm>
              <a:off x="192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37" name="Rectangle 271"/>
            <p:cNvSpPr>
              <a:spLocks noChangeArrowheads="1"/>
            </p:cNvSpPr>
            <p:nvPr/>
          </p:nvSpPr>
          <p:spPr bwMode="auto">
            <a:xfrm>
              <a:off x="201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38" name="Rectangle 272"/>
            <p:cNvSpPr>
              <a:spLocks noChangeArrowheads="1"/>
            </p:cNvSpPr>
            <p:nvPr/>
          </p:nvSpPr>
          <p:spPr bwMode="auto">
            <a:xfrm>
              <a:off x="206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39" name="Rectangle 273"/>
            <p:cNvSpPr>
              <a:spLocks noChangeArrowheads="1"/>
            </p:cNvSpPr>
            <p:nvPr/>
          </p:nvSpPr>
          <p:spPr bwMode="auto">
            <a:xfrm>
              <a:off x="196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40" name="Rectangle 274"/>
            <p:cNvSpPr>
              <a:spLocks noChangeArrowheads="1"/>
            </p:cNvSpPr>
            <p:nvPr/>
          </p:nvSpPr>
          <p:spPr bwMode="auto">
            <a:xfrm>
              <a:off x="211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41" name="Rectangle 275"/>
            <p:cNvSpPr>
              <a:spLocks noChangeArrowheads="1"/>
            </p:cNvSpPr>
            <p:nvPr/>
          </p:nvSpPr>
          <p:spPr bwMode="auto">
            <a:xfrm>
              <a:off x="216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42" name="Rectangle 276"/>
            <p:cNvSpPr>
              <a:spLocks noChangeArrowheads="1"/>
            </p:cNvSpPr>
            <p:nvPr/>
          </p:nvSpPr>
          <p:spPr bwMode="auto">
            <a:xfrm>
              <a:off x="220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43" name="Rectangle 277"/>
            <p:cNvSpPr>
              <a:spLocks noChangeArrowheads="1"/>
            </p:cNvSpPr>
            <p:nvPr/>
          </p:nvSpPr>
          <p:spPr bwMode="auto">
            <a:xfrm>
              <a:off x="225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44" name="Rectangle 278"/>
            <p:cNvSpPr>
              <a:spLocks noChangeArrowheads="1"/>
            </p:cNvSpPr>
            <p:nvPr/>
          </p:nvSpPr>
          <p:spPr bwMode="auto">
            <a:xfrm>
              <a:off x="230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45" name="Rectangle 279"/>
            <p:cNvSpPr>
              <a:spLocks noChangeArrowheads="1"/>
            </p:cNvSpPr>
            <p:nvPr/>
          </p:nvSpPr>
          <p:spPr bwMode="auto">
            <a:xfrm>
              <a:off x="235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46" name="Rectangle 280"/>
            <p:cNvSpPr>
              <a:spLocks noChangeArrowheads="1"/>
            </p:cNvSpPr>
            <p:nvPr/>
          </p:nvSpPr>
          <p:spPr bwMode="auto">
            <a:xfrm>
              <a:off x="2400" y="1392"/>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6847" name="Rectangle 281"/>
            <p:cNvSpPr>
              <a:spLocks noChangeArrowheads="1"/>
            </p:cNvSpPr>
            <p:nvPr/>
          </p:nvSpPr>
          <p:spPr bwMode="auto">
            <a:xfrm>
              <a:off x="249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48" name="Rectangle 282"/>
            <p:cNvSpPr>
              <a:spLocks noChangeArrowheads="1"/>
            </p:cNvSpPr>
            <p:nvPr/>
          </p:nvSpPr>
          <p:spPr bwMode="auto">
            <a:xfrm>
              <a:off x="254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49" name="Rectangle 283"/>
            <p:cNvSpPr>
              <a:spLocks noChangeArrowheads="1"/>
            </p:cNvSpPr>
            <p:nvPr/>
          </p:nvSpPr>
          <p:spPr bwMode="auto">
            <a:xfrm>
              <a:off x="244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50" name="Rectangle 284"/>
            <p:cNvSpPr>
              <a:spLocks noChangeArrowheads="1"/>
            </p:cNvSpPr>
            <p:nvPr/>
          </p:nvSpPr>
          <p:spPr bwMode="auto">
            <a:xfrm>
              <a:off x="259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51" name="Rectangle 285"/>
            <p:cNvSpPr>
              <a:spLocks noChangeArrowheads="1"/>
            </p:cNvSpPr>
            <p:nvPr/>
          </p:nvSpPr>
          <p:spPr bwMode="auto">
            <a:xfrm>
              <a:off x="264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52" name="Rectangle 286"/>
            <p:cNvSpPr>
              <a:spLocks noChangeArrowheads="1"/>
            </p:cNvSpPr>
            <p:nvPr/>
          </p:nvSpPr>
          <p:spPr bwMode="auto">
            <a:xfrm>
              <a:off x="2688" y="1392"/>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6853" name="Rectangle 287"/>
            <p:cNvSpPr>
              <a:spLocks noChangeArrowheads="1"/>
            </p:cNvSpPr>
            <p:nvPr/>
          </p:nvSpPr>
          <p:spPr bwMode="auto">
            <a:xfrm>
              <a:off x="273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54" name="Rectangle 288"/>
            <p:cNvSpPr>
              <a:spLocks noChangeArrowheads="1"/>
            </p:cNvSpPr>
            <p:nvPr/>
          </p:nvSpPr>
          <p:spPr bwMode="auto">
            <a:xfrm>
              <a:off x="278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55" name="Rectangle 289"/>
            <p:cNvSpPr>
              <a:spLocks noChangeArrowheads="1"/>
            </p:cNvSpPr>
            <p:nvPr/>
          </p:nvSpPr>
          <p:spPr bwMode="auto">
            <a:xfrm>
              <a:off x="283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56" name="Rectangle 290"/>
            <p:cNvSpPr>
              <a:spLocks noChangeArrowheads="1"/>
            </p:cNvSpPr>
            <p:nvPr/>
          </p:nvSpPr>
          <p:spPr bwMode="auto">
            <a:xfrm>
              <a:off x="288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57" name="Rectangle 291"/>
            <p:cNvSpPr>
              <a:spLocks noChangeArrowheads="1"/>
            </p:cNvSpPr>
            <p:nvPr/>
          </p:nvSpPr>
          <p:spPr bwMode="auto">
            <a:xfrm>
              <a:off x="297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58" name="Rectangle 292"/>
            <p:cNvSpPr>
              <a:spLocks noChangeArrowheads="1"/>
            </p:cNvSpPr>
            <p:nvPr/>
          </p:nvSpPr>
          <p:spPr bwMode="auto">
            <a:xfrm>
              <a:off x="302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59" name="Rectangle 293"/>
            <p:cNvSpPr>
              <a:spLocks noChangeArrowheads="1"/>
            </p:cNvSpPr>
            <p:nvPr/>
          </p:nvSpPr>
          <p:spPr bwMode="auto">
            <a:xfrm>
              <a:off x="2928" y="1392"/>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6860" name="Rectangle 294"/>
            <p:cNvSpPr>
              <a:spLocks noChangeArrowheads="1"/>
            </p:cNvSpPr>
            <p:nvPr/>
          </p:nvSpPr>
          <p:spPr bwMode="auto">
            <a:xfrm>
              <a:off x="3072" y="1392"/>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6861" name="Rectangle 295"/>
            <p:cNvSpPr>
              <a:spLocks noChangeArrowheads="1"/>
            </p:cNvSpPr>
            <p:nvPr/>
          </p:nvSpPr>
          <p:spPr bwMode="auto">
            <a:xfrm>
              <a:off x="408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62" name="Rectangle 296"/>
            <p:cNvSpPr>
              <a:spLocks noChangeArrowheads="1"/>
            </p:cNvSpPr>
            <p:nvPr/>
          </p:nvSpPr>
          <p:spPr bwMode="auto">
            <a:xfrm>
              <a:off x="412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63" name="Rectangle 297"/>
            <p:cNvSpPr>
              <a:spLocks noChangeArrowheads="1"/>
            </p:cNvSpPr>
            <p:nvPr/>
          </p:nvSpPr>
          <p:spPr bwMode="auto">
            <a:xfrm>
              <a:off x="417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64" name="Rectangle 298"/>
            <p:cNvSpPr>
              <a:spLocks noChangeArrowheads="1"/>
            </p:cNvSpPr>
            <p:nvPr/>
          </p:nvSpPr>
          <p:spPr bwMode="auto">
            <a:xfrm>
              <a:off x="422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65" name="Rectangle 299"/>
            <p:cNvSpPr>
              <a:spLocks noChangeArrowheads="1"/>
            </p:cNvSpPr>
            <p:nvPr/>
          </p:nvSpPr>
          <p:spPr bwMode="auto">
            <a:xfrm>
              <a:off x="427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66" name="Rectangle 300"/>
            <p:cNvSpPr>
              <a:spLocks noChangeArrowheads="1"/>
            </p:cNvSpPr>
            <p:nvPr/>
          </p:nvSpPr>
          <p:spPr bwMode="auto">
            <a:xfrm>
              <a:off x="432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67" name="Rectangle 301"/>
            <p:cNvSpPr>
              <a:spLocks noChangeArrowheads="1"/>
            </p:cNvSpPr>
            <p:nvPr/>
          </p:nvSpPr>
          <p:spPr bwMode="auto">
            <a:xfrm>
              <a:off x="441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68" name="Rectangle 302"/>
            <p:cNvSpPr>
              <a:spLocks noChangeArrowheads="1"/>
            </p:cNvSpPr>
            <p:nvPr/>
          </p:nvSpPr>
          <p:spPr bwMode="auto">
            <a:xfrm>
              <a:off x="446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69" name="Rectangle 303"/>
            <p:cNvSpPr>
              <a:spLocks noChangeArrowheads="1"/>
            </p:cNvSpPr>
            <p:nvPr/>
          </p:nvSpPr>
          <p:spPr bwMode="auto">
            <a:xfrm>
              <a:off x="436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70" name="Rectangle 304"/>
            <p:cNvSpPr>
              <a:spLocks noChangeArrowheads="1"/>
            </p:cNvSpPr>
            <p:nvPr/>
          </p:nvSpPr>
          <p:spPr bwMode="auto">
            <a:xfrm>
              <a:off x="451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71" name="Rectangle 305"/>
            <p:cNvSpPr>
              <a:spLocks noChangeArrowheads="1"/>
            </p:cNvSpPr>
            <p:nvPr/>
          </p:nvSpPr>
          <p:spPr bwMode="auto">
            <a:xfrm>
              <a:off x="3600" y="1392"/>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6872" name="Rectangle 306"/>
            <p:cNvSpPr>
              <a:spLocks noChangeArrowheads="1"/>
            </p:cNvSpPr>
            <p:nvPr/>
          </p:nvSpPr>
          <p:spPr bwMode="auto">
            <a:xfrm>
              <a:off x="364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73" name="Rectangle 307"/>
            <p:cNvSpPr>
              <a:spLocks noChangeArrowheads="1"/>
            </p:cNvSpPr>
            <p:nvPr/>
          </p:nvSpPr>
          <p:spPr bwMode="auto">
            <a:xfrm>
              <a:off x="3696" y="1392"/>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6874" name="Rectangle 308"/>
            <p:cNvSpPr>
              <a:spLocks noChangeArrowheads="1"/>
            </p:cNvSpPr>
            <p:nvPr/>
          </p:nvSpPr>
          <p:spPr bwMode="auto">
            <a:xfrm>
              <a:off x="374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75" name="Rectangle 309"/>
            <p:cNvSpPr>
              <a:spLocks noChangeArrowheads="1"/>
            </p:cNvSpPr>
            <p:nvPr/>
          </p:nvSpPr>
          <p:spPr bwMode="auto">
            <a:xfrm>
              <a:off x="379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76" name="Rectangle 310"/>
            <p:cNvSpPr>
              <a:spLocks noChangeArrowheads="1"/>
            </p:cNvSpPr>
            <p:nvPr/>
          </p:nvSpPr>
          <p:spPr bwMode="auto">
            <a:xfrm>
              <a:off x="384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77" name="Rectangle 311"/>
            <p:cNvSpPr>
              <a:spLocks noChangeArrowheads="1"/>
            </p:cNvSpPr>
            <p:nvPr/>
          </p:nvSpPr>
          <p:spPr bwMode="auto">
            <a:xfrm>
              <a:off x="393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78" name="Rectangle 312"/>
            <p:cNvSpPr>
              <a:spLocks noChangeArrowheads="1"/>
            </p:cNvSpPr>
            <p:nvPr/>
          </p:nvSpPr>
          <p:spPr bwMode="auto">
            <a:xfrm>
              <a:off x="3984" y="1392"/>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6879" name="Rectangle 313"/>
            <p:cNvSpPr>
              <a:spLocks noChangeArrowheads="1"/>
            </p:cNvSpPr>
            <p:nvPr/>
          </p:nvSpPr>
          <p:spPr bwMode="auto">
            <a:xfrm>
              <a:off x="388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80" name="Rectangle 314"/>
            <p:cNvSpPr>
              <a:spLocks noChangeArrowheads="1"/>
            </p:cNvSpPr>
            <p:nvPr/>
          </p:nvSpPr>
          <p:spPr bwMode="auto">
            <a:xfrm>
              <a:off x="403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81" name="Rectangle 315"/>
            <p:cNvSpPr>
              <a:spLocks noChangeArrowheads="1"/>
            </p:cNvSpPr>
            <p:nvPr/>
          </p:nvSpPr>
          <p:spPr bwMode="auto">
            <a:xfrm>
              <a:off x="456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82" name="Rectangle 316"/>
            <p:cNvSpPr>
              <a:spLocks noChangeArrowheads="1"/>
            </p:cNvSpPr>
            <p:nvPr/>
          </p:nvSpPr>
          <p:spPr bwMode="auto">
            <a:xfrm>
              <a:off x="460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83" name="Rectangle 317"/>
            <p:cNvSpPr>
              <a:spLocks noChangeArrowheads="1"/>
            </p:cNvSpPr>
            <p:nvPr/>
          </p:nvSpPr>
          <p:spPr bwMode="auto">
            <a:xfrm>
              <a:off x="465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84" name="Rectangle 318"/>
            <p:cNvSpPr>
              <a:spLocks noChangeArrowheads="1"/>
            </p:cNvSpPr>
            <p:nvPr/>
          </p:nvSpPr>
          <p:spPr bwMode="auto">
            <a:xfrm>
              <a:off x="470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85" name="Rectangle 319"/>
            <p:cNvSpPr>
              <a:spLocks noChangeArrowheads="1"/>
            </p:cNvSpPr>
            <p:nvPr/>
          </p:nvSpPr>
          <p:spPr bwMode="auto">
            <a:xfrm>
              <a:off x="475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86" name="Rectangle 320"/>
            <p:cNvSpPr>
              <a:spLocks noChangeArrowheads="1"/>
            </p:cNvSpPr>
            <p:nvPr/>
          </p:nvSpPr>
          <p:spPr bwMode="auto">
            <a:xfrm>
              <a:off x="4800"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87" name="Rectangle 321"/>
            <p:cNvSpPr>
              <a:spLocks noChangeArrowheads="1"/>
            </p:cNvSpPr>
            <p:nvPr/>
          </p:nvSpPr>
          <p:spPr bwMode="auto">
            <a:xfrm>
              <a:off x="4896"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88" name="Rectangle 322"/>
            <p:cNvSpPr>
              <a:spLocks noChangeArrowheads="1"/>
            </p:cNvSpPr>
            <p:nvPr/>
          </p:nvSpPr>
          <p:spPr bwMode="auto">
            <a:xfrm>
              <a:off x="4944"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89" name="Rectangle 323"/>
            <p:cNvSpPr>
              <a:spLocks noChangeArrowheads="1"/>
            </p:cNvSpPr>
            <p:nvPr/>
          </p:nvSpPr>
          <p:spPr bwMode="auto">
            <a:xfrm>
              <a:off x="4848"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90" name="Rectangle 324"/>
            <p:cNvSpPr>
              <a:spLocks noChangeArrowheads="1"/>
            </p:cNvSpPr>
            <p:nvPr/>
          </p:nvSpPr>
          <p:spPr bwMode="auto">
            <a:xfrm>
              <a:off x="4992" y="139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91" name="Rectangle 325"/>
            <p:cNvSpPr>
              <a:spLocks noChangeArrowheads="1"/>
            </p:cNvSpPr>
            <p:nvPr/>
          </p:nvSpPr>
          <p:spPr bwMode="auto">
            <a:xfrm>
              <a:off x="120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92" name="Rectangle 326"/>
            <p:cNvSpPr>
              <a:spLocks noChangeArrowheads="1"/>
            </p:cNvSpPr>
            <p:nvPr/>
          </p:nvSpPr>
          <p:spPr bwMode="auto">
            <a:xfrm>
              <a:off x="1248" y="1536"/>
              <a:ext cx="48" cy="144"/>
            </a:xfrm>
            <a:prstGeom prst="rect">
              <a:avLst/>
            </a:prstGeom>
            <a:solidFill>
              <a:srgbClr val="00CCFF"/>
            </a:solidFill>
            <a:ln w="25400">
              <a:solidFill>
                <a:srgbClr val="000000"/>
              </a:solidFill>
              <a:miter lim="800000"/>
              <a:headEnd/>
              <a:tailEnd/>
            </a:ln>
          </p:spPr>
          <p:txBody>
            <a:bodyPr wrap="none" anchor="ctr">
              <a:prstTxWarp prst="textNoShape">
                <a:avLst/>
              </a:prstTxWarp>
            </a:bodyPr>
            <a:lstStyle/>
            <a:p>
              <a:endParaRPr lang="en-US"/>
            </a:p>
          </p:txBody>
        </p:sp>
        <p:sp>
          <p:nvSpPr>
            <p:cNvPr id="66893" name="Rectangle 327"/>
            <p:cNvSpPr>
              <a:spLocks noChangeArrowheads="1"/>
            </p:cNvSpPr>
            <p:nvPr/>
          </p:nvSpPr>
          <p:spPr bwMode="auto">
            <a:xfrm>
              <a:off x="129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94" name="Rectangle 328"/>
            <p:cNvSpPr>
              <a:spLocks noChangeArrowheads="1"/>
            </p:cNvSpPr>
            <p:nvPr/>
          </p:nvSpPr>
          <p:spPr bwMode="auto">
            <a:xfrm>
              <a:off x="134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95" name="Rectangle 329"/>
            <p:cNvSpPr>
              <a:spLocks noChangeArrowheads="1"/>
            </p:cNvSpPr>
            <p:nvPr/>
          </p:nvSpPr>
          <p:spPr bwMode="auto">
            <a:xfrm>
              <a:off x="139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96" name="Rectangle 330"/>
            <p:cNvSpPr>
              <a:spLocks noChangeArrowheads="1"/>
            </p:cNvSpPr>
            <p:nvPr/>
          </p:nvSpPr>
          <p:spPr bwMode="auto">
            <a:xfrm>
              <a:off x="144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97" name="Rectangle 331"/>
            <p:cNvSpPr>
              <a:spLocks noChangeArrowheads="1"/>
            </p:cNvSpPr>
            <p:nvPr/>
          </p:nvSpPr>
          <p:spPr bwMode="auto">
            <a:xfrm>
              <a:off x="153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898" name="Rectangle 332"/>
            <p:cNvSpPr>
              <a:spLocks noChangeArrowheads="1"/>
            </p:cNvSpPr>
            <p:nvPr/>
          </p:nvSpPr>
          <p:spPr bwMode="auto">
            <a:xfrm>
              <a:off x="1584" y="1536"/>
              <a:ext cx="48" cy="144"/>
            </a:xfrm>
            <a:prstGeom prst="rect">
              <a:avLst/>
            </a:prstGeom>
            <a:solidFill>
              <a:srgbClr val="FF0000"/>
            </a:solidFill>
            <a:ln w="25400">
              <a:solidFill>
                <a:srgbClr val="000000"/>
              </a:solidFill>
              <a:miter lim="800000"/>
              <a:headEnd/>
              <a:tailEnd/>
            </a:ln>
          </p:spPr>
          <p:txBody>
            <a:bodyPr wrap="none" anchor="ctr">
              <a:prstTxWarp prst="textNoShape">
                <a:avLst/>
              </a:prstTxWarp>
            </a:bodyPr>
            <a:lstStyle/>
            <a:p>
              <a:endParaRPr lang="en-US"/>
            </a:p>
          </p:txBody>
        </p:sp>
        <p:sp>
          <p:nvSpPr>
            <p:cNvPr id="66899" name="Rectangle 333"/>
            <p:cNvSpPr>
              <a:spLocks noChangeArrowheads="1"/>
            </p:cNvSpPr>
            <p:nvPr/>
          </p:nvSpPr>
          <p:spPr bwMode="auto">
            <a:xfrm>
              <a:off x="1488"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00" name="Rectangle 334"/>
            <p:cNvSpPr>
              <a:spLocks noChangeArrowheads="1"/>
            </p:cNvSpPr>
            <p:nvPr/>
          </p:nvSpPr>
          <p:spPr bwMode="auto">
            <a:xfrm>
              <a:off x="1632" y="1536"/>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66901" name="Rectangle 335"/>
            <p:cNvSpPr>
              <a:spLocks noChangeArrowheads="1"/>
            </p:cNvSpPr>
            <p:nvPr/>
          </p:nvSpPr>
          <p:spPr bwMode="auto">
            <a:xfrm>
              <a:off x="3120" y="1536"/>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6902" name="Rectangle 336"/>
            <p:cNvSpPr>
              <a:spLocks noChangeArrowheads="1"/>
            </p:cNvSpPr>
            <p:nvPr/>
          </p:nvSpPr>
          <p:spPr bwMode="auto">
            <a:xfrm>
              <a:off x="3168"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03" name="Rectangle 337"/>
            <p:cNvSpPr>
              <a:spLocks noChangeArrowheads="1"/>
            </p:cNvSpPr>
            <p:nvPr/>
          </p:nvSpPr>
          <p:spPr bwMode="auto">
            <a:xfrm>
              <a:off x="321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04" name="Rectangle 338"/>
            <p:cNvSpPr>
              <a:spLocks noChangeArrowheads="1"/>
            </p:cNvSpPr>
            <p:nvPr/>
          </p:nvSpPr>
          <p:spPr bwMode="auto">
            <a:xfrm>
              <a:off x="326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05" name="Rectangle 339"/>
            <p:cNvSpPr>
              <a:spLocks noChangeArrowheads="1"/>
            </p:cNvSpPr>
            <p:nvPr/>
          </p:nvSpPr>
          <p:spPr bwMode="auto">
            <a:xfrm>
              <a:off x="331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06" name="Rectangle 340"/>
            <p:cNvSpPr>
              <a:spLocks noChangeArrowheads="1"/>
            </p:cNvSpPr>
            <p:nvPr/>
          </p:nvSpPr>
          <p:spPr bwMode="auto">
            <a:xfrm>
              <a:off x="336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07" name="Rectangle 341"/>
            <p:cNvSpPr>
              <a:spLocks noChangeArrowheads="1"/>
            </p:cNvSpPr>
            <p:nvPr/>
          </p:nvSpPr>
          <p:spPr bwMode="auto">
            <a:xfrm>
              <a:off x="345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08" name="Rectangle 342"/>
            <p:cNvSpPr>
              <a:spLocks noChangeArrowheads="1"/>
            </p:cNvSpPr>
            <p:nvPr/>
          </p:nvSpPr>
          <p:spPr bwMode="auto">
            <a:xfrm>
              <a:off x="350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09" name="Rectangle 343"/>
            <p:cNvSpPr>
              <a:spLocks noChangeArrowheads="1"/>
            </p:cNvSpPr>
            <p:nvPr/>
          </p:nvSpPr>
          <p:spPr bwMode="auto">
            <a:xfrm>
              <a:off x="3408"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10" name="Rectangle 344"/>
            <p:cNvSpPr>
              <a:spLocks noChangeArrowheads="1"/>
            </p:cNvSpPr>
            <p:nvPr/>
          </p:nvSpPr>
          <p:spPr bwMode="auto">
            <a:xfrm>
              <a:off x="3552" y="1536"/>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66911" name="Rectangle 345"/>
            <p:cNvSpPr>
              <a:spLocks noChangeArrowheads="1"/>
            </p:cNvSpPr>
            <p:nvPr/>
          </p:nvSpPr>
          <p:spPr bwMode="auto">
            <a:xfrm>
              <a:off x="168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12" name="Rectangle 346"/>
            <p:cNvSpPr>
              <a:spLocks noChangeArrowheads="1"/>
            </p:cNvSpPr>
            <p:nvPr/>
          </p:nvSpPr>
          <p:spPr bwMode="auto">
            <a:xfrm>
              <a:off x="1728"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13" name="Rectangle 347"/>
            <p:cNvSpPr>
              <a:spLocks noChangeArrowheads="1"/>
            </p:cNvSpPr>
            <p:nvPr/>
          </p:nvSpPr>
          <p:spPr bwMode="auto">
            <a:xfrm>
              <a:off x="177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14" name="Rectangle 348"/>
            <p:cNvSpPr>
              <a:spLocks noChangeArrowheads="1"/>
            </p:cNvSpPr>
            <p:nvPr/>
          </p:nvSpPr>
          <p:spPr bwMode="auto">
            <a:xfrm>
              <a:off x="182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15" name="Rectangle 349"/>
            <p:cNvSpPr>
              <a:spLocks noChangeArrowheads="1"/>
            </p:cNvSpPr>
            <p:nvPr/>
          </p:nvSpPr>
          <p:spPr bwMode="auto">
            <a:xfrm>
              <a:off x="187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16" name="Rectangle 350"/>
            <p:cNvSpPr>
              <a:spLocks noChangeArrowheads="1"/>
            </p:cNvSpPr>
            <p:nvPr/>
          </p:nvSpPr>
          <p:spPr bwMode="auto">
            <a:xfrm>
              <a:off x="192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17" name="Rectangle 351"/>
            <p:cNvSpPr>
              <a:spLocks noChangeArrowheads="1"/>
            </p:cNvSpPr>
            <p:nvPr/>
          </p:nvSpPr>
          <p:spPr bwMode="auto">
            <a:xfrm>
              <a:off x="201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18" name="Rectangle 352"/>
            <p:cNvSpPr>
              <a:spLocks noChangeArrowheads="1"/>
            </p:cNvSpPr>
            <p:nvPr/>
          </p:nvSpPr>
          <p:spPr bwMode="auto">
            <a:xfrm>
              <a:off x="206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19" name="Rectangle 353"/>
            <p:cNvSpPr>
              <a:spLocks noChangeArrowheads="1"/>
            </p:cNvSpPr>
            <p:nvPr/>
          </p:nvSpPr>
          <p:spPr bwMode="auto">
            <a:xfrm>
              <a:off x="1968" y="1536"/>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6920" name="Rectangle 354"/>
            <p:cNvSpPr>
              <a:spLocks noChangeArrowheads="1"/>
            </p:cNvSpPr>
            <p:nvPr/>
          </p:nvSpPr>
          <p:spPr bwMode="auto">
            <a:xfrm>
              <a:off x="211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21" name="Rectangle 355"/>
            <p:cNvSpPr>
              <a:spLocks noChangeArrowheads="1"/>
            </p:cNvSpPr>
            <p:nvPr/>
          </p:nvSpPr>
          <p:spPr bwMode="auto">
            <a:xfrm>
              <a:off x="216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22" name="Rectangle 356"/>
            <p:cNvSpPr>
              <a:spLocks noChangeArrowheads="1"/>
            </p:cNvSpPr>
            <p:nvPr/>
          </p:nvSpPr>
          <p:spPr bwMode="auto">
            <a:xfrm>
              <a:off x="2208"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23" name="Rectangle 357"/>
            <p:cNvSpPr>
              <a:spLocks noChangeArrowheads="1"/>
            </p:cNvSpPr>
            <p:nvPr/>
          </p:nvSpPr>
          <p:spPr bwMode="auto">
            <a:xfrm>
              <a:off x="225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24" name="Rectangle 358"/>
            <p:cNvSpPr>
              <a:spLocks noChangeArrowheads="1"/>
            </p:cNvSpPr>
            <p:nvPr/>
          </p:nvSpPr>
          <p:spPr bwMode="auto">
            <a:xfrm>
              <a:off x="230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25" name="Rectangle 359"/>
            <p:cNvSpPr>
              <a:spLocks noChangeArrowheads="1"/>
            </p:cNvSpPr>
            <p:nvPr/>
          </p:nvSpPr>
          <p:spPr bwMode="auto">
            <a:xfrm>
              <a:off x="2352" y="1536"/>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6926" name="Rectangle 360"/>
            <p:cNvSpPr>
              <a:spLocks noChangeArrowheads="1"/>
            </p:cNvSpPr>
            <p:nvPr/>
          </p:nvSpPr>
          <p:spPr bwMode="auto">
            <a:xfrm>
              <a:off x="240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27" name="Rectangle 361"/>
            <p:cNvSpPr>
              <a:spLocks noChangeArrowheads="1"/>
            </p:cNvSpPr>
            <p:nvPr/>
          </p:nvSpPr>
          <p:spPr bwMode="auto">
            <a:xfrm>
              <a:off x="2496" y="1536"/>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6928" name="Rectangle 362"/>
            <p:cNvSpPr>
              <a:spLocks noChangeArrowheads="1"/>
            </p:cNvSpPr>
            <p:nvPr/>
          </p:nvSpPr>
          <p:spPr bwMode="auto">
            <a:xfrm>
              <a:off x="254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29" name="Rectangle 363"/>
            <p:cNvSpPr>
              <a:spLocks noChangeArrowheads="1"/>
            </p:cNvSpPr>
            <p:nvPr/>
          </p:nvSpPr>
          <p:spPr bwMode="auto">
            <a:xfrm>
              <a:off x="2448" y="1536"/>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6930" name="Rectangle 364"/>
            <p:cNvSpPr>
              <a:spLocks noChangeArrowheads="1"/>
            </p:cNvSpPr>
            <p:nvPr/>
          </p:nvSpPr>
          <p:spPr bwMode="auto">
            <a:xfrm>
              <a:off x="259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31" name="Rectangle 365"/>
            <p:cNvSpPr>
              <a:spLocks noChangeArrowheads="1"/>
            </p:cNvSpPr>
            <p:nvPr/>
          </p:nvSpPr>
          <p:spPr bwMode="auto">
            <a:xfrm>
              <a:off x="264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32" name="Rectangle 366"/>
            <p:cNvSpPr>
              <a:spLocks noChangeArrowheads="1"/>
            </p:cNvSpPr>
            <p:nvPr/>
          </p:nvSpPr>
          <p:spPr bwMode="auto">
            <a:xfrm>
              <a:off x="2688" y="1536"/>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6933" name="Rectangle 367"/>
            <p:cNvSpPr>
              <a:spLocks noChangeArrowheads="1"/>
            </p:cNvSpPr>
            <p:nvPr/>
          </p:nvSpPr>
          <p:spPr bwMode="auto">
            <a:xfrm>
              <a:off x="273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34" name="Rectangle 368"/>
            <p:cNvSpPr>
              <a:spLocks noChangeArrowheads="1"/>
            </p:cNvSpPr>
            <p:nvPr/>
          </p:nvSpPr>
          <p:spPr bwMode="auto">
            <a:xfrm>
              <a:off x="278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35" name="Rectangle 369"/>
            <p:cNvSpPr>
              <a:spLocks noChangeArrowheads="1"/>
            </p:cNvSpPr>
            <p:nvPr/>
          </p:nvSpPr>
          <p:spPr bwMode="auto">
            <a:xfrm>
              <a:off x="283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36" name="Rectangle 370"/>
            <p:cNvSpPr>
              <a:spLocks noChangeArrowheads="1"/>
            </p:cNvSpPr>
            <p:nvPr/>
          </p:nvSpPr>
          <p:spPr bwMode="auto">
            <a:xfrm>
              <a:off x="288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37" name="Rectangle 371"/>
            <p:cNvSpPr>
              <a:spLocks noChangeArrowheads="1"/>
            </p:cNvSpPr>
            <p:nvPr/>
          </p:nvSpPr>
          <p:spPr bwMode="auto">
            <a:xfrm>
              <a:off x="2976" y="1536"/>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6938" name="Rectangle 372"/>
            <p:cNvSpPr>
              <a:spLocks noChangeArrowheads="1"/>
            </p:cNvSpPr>
            <p:nvPr/>
          </p:nvSpPr>
          <p:spPr bwMode="auto">
            <a:xfrm>
              <a:off x="3024" y="1536"/>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6939" name="Rectangle 373"/>
            <p:cNvSpPr>
              <a:spLocks noChangeArrowheads="1"/>
            </p:cNvSpPr>
            <p:nvPr/>
          </p:nvSpPr>
          <p:spPr bwMode="auto">
            <a:xfrm>
              <a:off x="2928"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40" name="Rectangle 374"/>
            <p:cNvSpPr>
              <a:spLocks noChangeArrowheads="1"/>
            </p:cNvSpPr>
            <p:nvPr/>
          </p:nvSpPr>
          <p:spPr bwMode="auto">
            <a:xfrm>
              <a:off x="3072" y="1536"/>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66941" name="Rectangle 375"/>
            <p:cNvSpPr>
              <a:spLocks noChangeArrowheads="1"/>
            </p:cNvSpPr>
            <p:nvPr/>
          </p:nvSpPr>
          <p:spPr bwMode="auto">
            <a:xfrm>
              <a:off x="408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42" name="Rectangle 376"/>
            <p:cNvSpPr>
              <a:spLocks noChangeArrowheads="1"/>
            </p:cNvSpPr>
            <p:nvPr/>
          </p:nvSpPr>
          <p:spPr bwMode="auto">
            <a:xfrm>
              <a:off x="4128"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43" name="Rectangle 377"/>
            <p:cNvSpPr>
              <a:spLocks noChangeArrowheads="1"/>
            </p:cNvSpPr>
            <p:nvPr/>
          </p:nvSpPr>
          <p:spPr bwMode="auto">
            <a:xfrm>
              <a:off x="417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44" name="Rectangle 378"/>
            <p:cNvSpPr>
              <a:spLocks noChangeArrowheads="1"/>
            </p:cNvSpPr>
            <p:nvPr/>
          </p:nvSpPr>
          <p:spPr bwMode="auto">
            <a:xfrm>
              <a:off x="422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45" name="Rectangle 379"/>
            <p:cNvSpPr>
              <a:spLocks noChangeArrowheads="1"/>
            </p:cNvSpPr>
            <p:nvPr/>
          </p:nvSpPr>
          <p:spPr bwMode="auto">
            <a:xfrm>
              <a:off x="427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46" name="Rectangle 380"/>
            <p:cNvSpPr>
              <a:spLocks noChangeArrowheads="1"/>
            </p:cNvSpPr>
            <p:nvPr/>
          </p:nvSpPr>
          <p:spPr bwMode="auto">
            <a:xfrm>
              <a:off x="432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47" name="Rectangle 381"/>
            <p:cNvSpPr>
              <a:spLocks noChangeArrowheads="1"/>
            </p:cNvSpPr>
            <p:nvPr/>
          </p:nvSpPr>
          <p:spPr bwMode="auto">
            <a:xfrm>
              <a:off x="441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48" name="Rectangle 382"/>
            <p:cNvSpPr>
              <a:spLocks noChangeArrowheads="1"/>
            </p:cNvSpPr>
            <p:nvPr/>
          </p:nvSpPr>
          <p:spPr bwMode="auto">
            <a:xfrm>
              <a:off x="446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49" name="Rectangle 383"/>
            <p:cNvSpPr>
              <a:spLocks noChangeArrowheads="1"/>
            </p:cNvSpPr>
            <p:nvPr/>
          </p:nvSpPr>
          <p:spPr bwMode="auto">
            <a:xfrm>
              <a:off x="4368"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50" name="Rectangle 384"/>
            <p:cNvSpPr>
              <a:spLocks noChangeArrowheads="1"/>
            </p:cNvSpPr>
            <p:nvPr/>
          </p:nvSpPr>
          <p:spPr bwMode="auto">
            <a:xfrm>
              <a:off x="451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51" name="Rectangle 385"/>
            <p:cNvSpPr>
              <a:spLocks noChangeArrowheads="1"/>
            </p:cNvSpPr>
            <p:nvPr/>
          </p:nvSpPr>
          <p:spPr bwMode="auto">
            <a:xfrm>
              <a:off x="360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52" name="Rectangle 386"/>
            <p:cNvSpPr>
              <a:spLocks noChangeArrowheads="1"/>
            </p:cNvSpPr>
            <p:nvPr/>
          </p:nvSpPr>
          <p:spPr bwMode="auto">
            <a:xfrm>
              <a:off x="3648" y="1536"/>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6953" name="Rectangle 387"/>
            <p:cNvSpPr>
              <a:spLocks noChangeArrowheads="1"/>
            </p:cNvSpPr>
            <p:nvPr/>
          </p:nvSpPr>
          <p:spPr bwMode="auto">
            <a:xfrm>
              <a:off x="369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54" name="Rectangle 388"/>
            <p:cNvSpPr>
              <a:spLocks noChangeArrowheads="1"/>
            </p:cNvSpPr>
            <p:nvPr/>
          </p:nvSpPr>
          <p:spPr bwMode="auto">
            <a:xfrm>
              <a:off x="374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55" name="Rectangle 389"/>
            <p:cNvSpPr>
              <a:spLocks noChangeArrowheads="1"/>
            </p:cNvSpPr>
            <p:nvPr/>
          </p:nvSpPr>
          <p:spPr bwMode="auto">
            <a:xfrm>
              <a:off x="379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56" name="Rectangle 390"/>
            <p:cNvSpPr>
              <a:spLocks noChangeArrowheads="1"/>
            </p:cNvSpPr>
            <p:nvPr/>
          </p:nvSpPr>
          <p:spPr bwMode="auto">
            <a:xfrm>
              <a:off x="384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57" name="Rectangle 391"/>
            <p:cNvSpPr>
              <a:spLocks noChangeArrowheads="1"/>
            </p:cNvSpPr>
            <p:nvPr/>
          </p:nvSpPr>
          <p:spPr bwMode="auto">
            <a:xfrm>
              <a:off x="393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58" name="Rectangle 392"/>
            <p:cNvSpPr>
              <a:spLocks noChangeArrowheads="1"/>
            </p:cNvSpPr>
            <p:nvPr/>
          </p:nvSpPr>
          <p:spPr bwMode="auto">
            <a:xfrm>
              <a:off x="398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59" name="Rectangle 393"/>
            <p:cNvSpPr>
              <a:spLocks noChangeArrowheads="1"/>
            </p:cNvSpPr>
            <p:nvPr/>
          </p:nvSpPr>
          <p:spPr bwMode="auto">
            <a:xfrm>
              <a:off x="3888"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60" name="Rectangle 394"/>
            <p:cNvSpPr>
              <a:spLocks noChangeArrowheads="1"/>
            </p:cNvSpPr>
            <p:nvPr/>
          </p:nvSpPr>
          <p:spPr bwMode="auto">
            <a:xfrm>
              <a:off x="403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61" name="Rectangle 395"/>
            <p:cNvSpPr>
              <a:spLocks noChangeArrowheads="1"/>
            </p:cNvSpPr>
            <p:nvPr/>
          </p:nvSpPr>
          <p:spPr bwMode="auto">
            <a:xfrm>
              <a:off x="456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62" name="Rectangle 396"/>
            <p:cNvSpPr>
              <a:spLocks noChangeArrowheads="1"/>
            </p:cNvSpPr>
            <p:nvPr/>
          </p:nvSpPr>
          <p:spPr bwMode="auto">
            <a:xfrm>
              <a:off x="4608"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63" name="Rectangle 397"/>
            <p:cNvSpPr>
              <a:spLocks noChangeArrowheads="1"/>
            </p:cNvSpPr>
            <p:nvPr/>
          </p:nvSpPr>
          <p:spPr bwMode="auto">
            <a:xfrm>
              <a:off x="465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64" name="Rectangle 398"/>
            <p:cNvSpPr>
              <a:spLocks noChangeArrowheads="1"/>
            </p:cNvSpPr>
            <p:nvPr/>
          </p:nvSpPr>
          <p:spPr bwMode="auto">
            <a:xfrm>
              <a:off x="470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65" name="Rectangle 399"/>
            <p:cNvSpPr>
              <a:spLocks noChangeArrowheads="1"/>
            </p:cNvSpPr>
            <p:nvPr/>
          </p:nvSpPr>
          <p:spPr bwMode="auto">
            <a:xfrm>
              <a:off x="475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66" name="Rectangle 400"/>
            <p:cNvSpPr>
              <a:spLocks noChangeArrowheads="1"/>
            </p:cNvSpPr>
            <p:nvPr/>
          </p:nvSpPr>
          <p:spPr bwMode="auto">
            <a:xfrm>
              <a:off x="4800"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67" name="Rectangle 401"/>
            <p:cNvSpPr>
              <a:spLocks noChangeArrowheads="1"/>
            </p:cNvSpPr>
            <p:nvPr/>
          </p:nvSpPr>
          <p:spPr bwMode="auto">
            <a:xfrm>
              <a:off x="4896"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68" name="Rectangle 402"/>
            <p:cNvSpPr>
              <a:spLocks noChangeArrowheads="1"/>
            </p:cNvSpPr>
            <p:nvPr/>
          </p:nvSpPr>
          <p:spPr bwMode="auto">
            <a:xfrm>
              <a:off x="4944"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69" name="Rectangle 403"/>
            <p:cNvSpPr>
              <a:spLocks noChangeArrowheads="1"/>
            </p:cNvSpPr>
            <p:nvPr/>
          </p:nvSpPr>
          <p:spPr bwMode="auto">
            <a:xfrm>
              <a:off x="4848" y="1536"/>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66970" name="Rectangle 404"/>
            <p:cNvSpPr>
              <a:spLocks noChangeArrowheads="1"/>
            </p:cNvSpPr>
            <p:nvPr/>
          </p:nvSpPr>
          <p:spPr bwMode="auto">
            <a:xfrm>
              <a:off x="4992" y="153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71" name="Rectangle 405"/>
            <p:cNvSpPr>
              <a:spLocks noChangeArrowheads="1"/>
            </p:cNvSpPr>
            <p:nvPr/>
          </p:nvSpPr>
          <p:spPr bwMode="auto">
            <a:xfrm>
              <a:off x="1200" y="1680"/>
              <a:ext cx="48" cy="144"/>
            </a:xfrm>
            <a:prstGeom prst="rect">
              <a:avLst/>
            </a:prstGeom>
            <a:solidFill>
              <a:srgbClr val="FF0000"/>
            </a:solidFill>
            <a:ln w="25400">
              <a:solidFill>
                <a:srgbClr val="000000"/>
              </a:solidFill>
              <a:miter lim="800000"/>
              <a:headEnd/>
              <a:tailEnd/>
            </a:ln>
          </p:spPr>
          <p:txBody>
            <a:bodyPr wrap="none" anchor="ctr">
              <a:prstTxWarp prst="textNoShape">
                <a:avLst/>
              </a:prstTxWarp>
            </a:bodyPr>
            <a:lstStyle/>
            <a:p>
              <a:endParaRPr lang="en-US"/>
            </a:p>
          </p:txBody>
        </p:sp>
        <p:sp>
          <p:nvSpPr>
            <p:cNvPr id="66972" name="Rectangle 406"/>
            <p:cNvSpPr>
              <a:spLocks noChangeArrowheads="1"/>
            </p:cNvSpPr>
            <p:nvPr/>
          </p:nvSpPr>
          <p:spPr bwMode="auto">
            <a:xfrm>
              <a:off x="124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73" name="Rectangle 407"/>
            <p:cNvSpPr>
              <a:spLocks noChangeArrowheads="1"/>
            </p:cNvSpPr>
            <p:nvPr/>
          </p:nvSpPr>
          <p:spPr bwMode="auto">
            <a:xfrm>
              <a:off x="129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74" name="Rectangle 408"/>
            <p:cNvSpPr>
              <a:spLocks noChangeArrowheads="1"/>
            </p:cNvSpPr>
            <p:nvPr/>
          </p:nvSpPr>
          <p:spPr bwMode="auto">
            <a:xfrm>
              <a:off x="134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75" name="Rectangle 409"/>
            <p:cNvSpPr>
              <a:spLocks noChangeArrowheads="1"/>
            </p:cNvSpPr>
            <p:nvPr/>
          </p:nvSpPr>
          <p:spPr bwMode="auto">
            <a:xfrm>
              <a:off x="139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76" name="Rectangle 410"/>
            <p:cNvSpPr>
              <a:spLocks noChangeArrowheads="1"/>
            </p:cNvSpPr>
            <p:nvPr/>
          </p:nvSpPr>
          <p:spPr bwMode="auto">
            <a:xfrm>
              <a:off x="144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77" name="Rectangle 411"/>
            <p:cNvSpPr>
              <a:spLocks noChangeArrowheads="1"/>
            </p:cNvSpPr>
            <p:nvPr/>
          </p:nvSpPr>
          <p:spPr bwMode="auto">
            <a:xfrm>
              <a:off x="153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78" name="Rectangle 412"/>
            <p:cNvSpPr>
              <a:spLocks noChangeArrowheads="1"/>
            </p:cNvSpPr>
            <p:nvPr/>
          </p:nvSpPr>
          <p:spPr bwMode="auto">
            <a:xfrm>
              <a:off x="158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79" name="Rectangle 413"/>
            <p:cNvSpPr>
              <a:spLocks noChangeArrowheads="1"/>
            </p:cNvSpPr>
            <p:nvPr/>
          </p:nvSpPr>
          <p:spPr bwMode="auto">
            <a:xfrm>
              <a:off x="148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80" name="Rectangle 414"/>
            <p:cNvSpPr>
              <a:spLocks noChangeArrowheads="1"/>
            </p:cNvSpPr>
            <p:nvPr/>
          </p:nvSpPr>
          <p:spPr bwMode="auto">
            <a:xfrm>
              <a:off x="163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81" name="Rectangle 415"/>
            <p:cNvSpPr>
              <a:spLocks noChangeArrowheads="1"/>
            </p:cNvSpPr>
            <p:nvPr/>
          </p:nvSpPr>
          <p:spPr bwMode="auto">
            <a:xfrm>
              <a:off x="3120" y="1680"/>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66982" name="Rectangle 416"/>
            <p:cNvSpPr>
              <a:spLocks noChangeArrowheads="1"/>
            </p:cNvSpPr>
            <p:nvPr/>
          </p:nvSpPr>
          <p:spPr bwMode="auto">
            <a:xfrm>
              <a:off x="316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83" name="Rectangle 417"/>
            <p:cNvSpPr>
              <a:spLocks noChangeArrowheads="1"/>
            </p:cNvSpPr>
            <p:nvPr/>
          </p:nvSpPr>
          <p:spPr bwMode="auto">
            <a:xfrm>
              <a:off x="3216" y="168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6984" name="Rectangle 418"/>
            <p:cNvSpPr>
              <a:spLocks noChangeArrowheads="1"/>
            </p:cNvSpPr>
            <p:nvPr/>
          </p:nvSpPr>
          <p:spPr bwMode="auto">
            <a:xfrm>
              <a:off x="326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85" name="Rectangle 419"/>
            <p:cNvSpPr>
              <a:spLocks noChangeArrowheads="1"/>
            </p:cNvSpPr>
            <p:nvPr/>
          </p:nvSpPr>
          <p:spPr bwMode="auto">
            <a:xfrm>
              <a:off x="331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86" name="Rectangle 420"/>
            <p:cNvSpPr>
              <a:spLocks noChangeArrowheads="1"/>
            </p:cNvSpPr>
            <p:nvPr/>
          </p:nvSpPr>
          <p:spPr bwMode="auto">
            <a:xfrm>
              <a:off x="336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87" name="Rectangle 421"/>
            <p:cNvSpPr>
              <a:spLocks noChangeArrowheads="1"/>
            </p:cNvSpPr>
            <p:nvPr/>
          </p:nvSpPr>
          <p:spPr bwMode="auto">
            <a:xfrm>
              <a:off x="345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88" name="Rectangle 422"/>
            <p:cNvSpPr>
              <a:spLocks noChangeArrowheads="1"/>
            </p:cNvSpPr>
            <p:nvPr/>
          </p:nvSpPr>
          <p:spPr bwMode="auto">
            <a:xfrm>
              <a:off x="350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89" name="Rectangle 423"/>
            <p:cNvSpPr>
              <a:spLocks noChangeArrowheads="1"/>
            </p:cNvSpPr>
            <p:nvPr/>
          </p:nvSpPr>
          <p:spPr bwMode="auto">
            <a:xfrm>
              <a:off x="340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90" name="Rectangle 424"/>
            <p:cNvSpPr>
              <a:spLocks noChangeArrowheads="1"/>
            </p:cNvSpPr>
            <p:nvPr/>
          </p:nvSpPr>
          <p:spPr bwMode="auto">
            <a:xfrm>
              <a:off x="355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91" name="Rectangle 425"/>
            <p:cNvSpPr>
              <a:spLocks noChangeArrowheads="1"/>
            </p:cNvSpPr>
            <p:nvPr/>
          </p:nvSpPr>
          <p:spPr bwMode="auto">
            <a:xfrm>
              <a:off x="168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92" name="Rectangle 426"/>
            <p:cNvSpPr>
              <a:spLocks noChangeArrowheads="1"/>
            </p:cNvSpPr>
            <p:nvPr/>
          </p:nvSpPr>
          <p:spPr bwMode="auto">
            <a:xfrm>
              <a:off x="172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93" name="Rectangle 427"/>
            <p:cNvSpPr>
              <a:spLocks noChangeArrowheads="1"/>
            </p:cNvSpPr>
            <p:nvPr/>
          </p:nvSpPr>
          <p:spPr bwMode="auto">
            <a:xfrm>
              <a:off x="177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94" name="Rectangle 428"/>
            <p:cNvSpPr>
              <a:spLocks noChangeArrowheads="1"/>
            </p:cNvSpPr>
            <p:nvPr/>
          </p:nvSpPr>
          <p:spPr bwMode="auto">
            <a:xfrm>
              <a:off x="182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95" name="Rectangle 429"/>
            <p:cNvSpPr>
              <a:spLocks noChangeArrowheads="1"/>
            </p:cNvSpPr>
            <p:nvPr/>
          </p:nvSpPr>
          <p:spPr bwMode="auto">
            <a:xfrm>
              <a:off x="1872" y="1680"/>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66996" name="Rectangle 430"/>
            <p:cNvSpPr>
              <a:spLocks noChangeArrowheads="1"/>
            </p:cNvSpPr>
            <p:nvPr/>
          </p:nvSpPr>
          <p:spPr bwMode="auto">
            <a:xfrm>
              <a:off x="192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97" name="Rectangle 431"/>
            <p:cNvSpPr>
              <a:spLocks noChangeArrowheads="1"/>
            </p:cNvSpPr>
            <p:nvPr/>
          </p:nvSpPr>
          <p:spPr bwMode="auto">
            <a:xfrm>
              <a:off x="201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98" name="Rectangle 432"/>
            <p:cNvSpPr>
              <a:spLocks noChangeArrowheads="1"/>
            </p:cNvSpPr>
            <p:nvPr/>
          </p:nvSpPr>
          <p:spPr bwMode="auto">
            <a:xfrm>
              <a:off x="206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6999" name="Rectangle 433"/>
            <p:cNvSpPr>
              <a:spLocks noChangeArrowheads="1"/>
            </p:cNvSpPr>
            <p:nvPr/>
          </p:nvSpPr>
          <p:spPr bwMode="auto">
            <a:xfrm>
              <a:off x="196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00" name="Rectangle 434"/>
            <p:cNvSpPr>
              <a:spLocks noChangeArrowheads="1"/>
            </p:cNvSpPr>
            <p:nvPr/>
          </p:nvSpPr>
          <p:spPr bwMode="auto">
            <a:xfrm>
              <a:off x="211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01" name="Rectangle 435"/>
            <p:cNvSpPr>
              <a:spLocks noChangeArrowheads="1"/>
            </p:cNvSpPr>
            <p:nvPr/>
          </p:nvSpPr>
          <p:spPr bwMode="auto">
            <a:xfrm>
              <a:off x="216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02" name="Rectangle 436"/>
            <p:cNvSpPr>
              <a:spLocks noChangeArrowheads="1"/>
            </p:cNvSpPr>
            <p:nvPr/>
          </p:nvSpPr>
          <p:spPr bwMode="auto">
            <a:xfrm>
              <a:off x="220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03" name="Rectangle 437"/>
            <p:cNvSpPr>
              <a:spLocks noChangeArrowheads="1"/>
            </p:cNvSpPr>
            <p:nvPr/>
          </p:nvSpPr>
          <p:spPr bwMode="auto">
            <a:xfrm>
              <a:off x="225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04" name="Rectangle 438"/>
            <p:cNvSpPr>
              <a:spLocks noChangeArrowheads="1"/>
            </p:cNvSpPr>
            <p:nvPr/>
          </p:nvSpPr>
          <p:spPr bwMode="auto">
            <a:xfrm>
              <a:off x="230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05" name="Rectangle 439"/>
            <p:cNvSpPr>
              <a:spLocks noChangeArrowheads="1"/>
            </p:cNvSpPr>
            <p:nvPr/>
          </p:nvSpPr>
          <p:spPr bwMode="auto">
            <a:xfrm>
              <a:off x="235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06" name="Rectangle 440"/>
            <p:cNvSpPr>
              <a:spLocks noChangeArrowheads="1"/>
            </p:cNvSpPr>
            <p:nvPr/>
          </p:nvSpPr>
          <p:spPr bwMode="auto">
            <a:xfrm>
              <a:off x="240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07" name="Rectangle 441"/>
            <p:cNvSpPr>
              <a:spLocks noChangeArrowheads="1"/>
            </p:cNvSpPr>
            <p:nvPr/>
          </p:nvSpPr>
          <p:spPr bwMode="auto">
            <a:xfrm>
              <a:off x="249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08" name="Rectangle 442"/>
            <p:cNvSpPr>
              <a:spLocks noChangeArrowheads="1"/>
            </p:cNvSpPr>
            <p:nvPr/>
          </p:nvSpPr>
          <p:spPr bwMode="auto">
            <a:xfrm>
              <a:off x="254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09" name="Rectangle 443"/>
            <p:cNvSpPr>
              <a:spLocks noChangeArrowheads="1"/>
            </p:cNvSpPr>
            <p:nvPr/>
          </p:nvSpPr>
          <p:spPr bwMode="auto">
            <a:xfrm>
              <a:off x="244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10" name="Rectangle 444"/>
            <p:cNvSpPr>
              <a:spLocks noChangeArrowheads="1"/>
            </p:cNvSpPr>
            <p:nvPr/>
          </p:nvSpPr>
          <p:spPr bwMode="auto">
            <a:xfrm>
              <a:off x="259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11" name="Rectangle 445"/>
            <p:cNvSpPr>
              <a:spLocks noChangeArrowheads="1"/>
            </p:cNvSpPr>
            <p:nvPr/>
          </p:nvSpPr>
          <p:spPr bwMode="auto">
            <a:xfrm>
              <a:off x="264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12" name="Rectangle 446"/>
            <p:cNvSpPr>
              <a:spLocks noChangeArrowheads="1"/>
            </p:cNvSpPr>
            <p:nvPr/>
          </p:nvSpPr>
          <p:spPr bwMode="auto">
            <a:xfrm>
              <a:off x="268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13" name="Rectangle 447"/>
            <p:cNvSpPr>
              <a:spLocks noChangeArrowheads="1"/>
            </p:cNvSpPr>
            <p:nvPr/>
          </p:nvSpPr>
          <p:spPr bwMode="auto">
            <a:xfrm>
              <a:off x="273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14" name="Rectangle 448"/>
            <p:cNvSpPr>
              <a:spLocks noChangeArrowheads="1"/>
            </p:cNvSpPr>
            <p:nvPr/>
          </p:nvSpPr>
          <p:spPr bwMode="auto">
            <a:xfrm>
              <a:off x="278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15" name="Rectangle 449"/>
            <p:cNvSpPr>
              <a:spLocks noChangeArrowheads="1"/>
            </p:cNvSpPr>
            <p:nvPr/>
          </p:nvSpPr>
          <p:spPr bwMode="auto">
            <a:xfrm>
              <a:off x="283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16" name="Rectangle 450"/>
            <p:cNvSpPr>
              <a:spLocks noChangeArrowheads="1"/>
            </p:cNvSpPr>
            <p:nvPr/>
          </p:nvSpPr>
          <p:spPr bwMode="auto">
            <a:xfrm>
              <a:off x="288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17" name="Rectangle 451"/>
            <p:cNvSpPr>
              <a:spLocks noChangeArrowheads="1"/>
            </p:cNvSpPr>
            <p:nvPr/>
          </p:nvSpPr>
          <p:spPr bwMode="auto">
            <a:xfrm>
              <a:off x="297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18" name="Rectangle 452"/>
            <p:cNvSpPr>
              <a:spLocks noChangeArrowheads="1"/>
            </p:cNvSpPr>
            <p:nvPr/>
          </p:nvSpPr>
          <p:spPr bwMode="auto">
            <a:xfrm>
              <a:off x="302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19" name="Rectangle 453"/>
            <p:cNvSpPr>
              <a:spLocks noChangeArrowheads="1"/>
            </p:cNvSpPr>
            <p:nvPr/>
          </p:nvSpPr>
          <p:spPr bwMode="auto">
            <a:xfrm>
              <a:off x="292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20" name="Rectangle 454"/>
            <p:cNvSpPr>
              <a:spLocks noChangeArrowheads="1"/>
            </p:cNvSpPr>
            <p:nvPr/>
          </p:nvSpPr>
          <p:spPr bwMode="auto">
            <a:xfrm>
              <a:off x="307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21" name="Rectangle 455"/>
            <p:cNvSpPr>
              <a:spLocks noChangeArrowheads="1"/>
            </p:cNvSpPr>
            <p:nvPr/>
          </p:nvSpPr>
          <p:spPr bwMode="auto">
            <a:xfrm>
              <a:off x="408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22" name="Rectangle 456"/>
            <p:cNvSpPr>
              <a:spLocks noChangeArrowheads="1"/>
            </p:cNvSpPr>
            <p:nvPr/>
          </p:nvSpPr>
          <p:spPr bwMode="auto">
            <a:xfrm>
              <a:off x="412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23" name="Rectangle 457"/>
            <p:cNvSpPr>
              <a:spLocks noChangeArrowheads="1"/>
            </p:cNvSpPr>
            <p:nvPr/>
          </p:nvSpPr>
          <p:spPr bwMode="auto">
            <a:xfrm>
              <a:off x="417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24" name="Rectangle 458"/>
            <p:cNvSpPr>
              <a:spLocks noChangeArrowheads="1"/>
            </p:cNvSpPr>
            <p:nvPr/>
          </p:nvSpPr>
          <p:spPr bwMode="auto">
            <a:xfrm>
              <a:off x="422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25" name="Rectangle 459"/>
            <p:cNvSpPr>
              <a:spLocks noChangeArrowheads="1"/>
            </p:cNvSpPr>
            <p:nvPr/>
          </p:nvSpPr>
          <p:spPr bwMode="auto">
            <a:xfrm>
              <a:off x="427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26" name="Rectangle 460"/>
            <p:cNvSpPr>
              <a:spLocks noChangeArrowheads="1"/>
            </p:cNvSpPr>
            <p:nvPr/>
          </p:nvSpPr>
          <p:spPr bwMode="auto">
            <a:xfrm>
              <a:off x="432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27" name="Rectangle 461"/>
            <p:cNvSpPr>
              <a:spLocks noChangeArrowheads="1"/>
            </p:cNvSpPr>
            <p:nvPr/>
          </p:nvSpPr>
          <p:spPr bwMode="auto">
            <a:xfrm>
              <a:off x="441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28" name="Rectangle 462"/>
            <p:cNvSpPr>
              <a:spLocks noChangeArrowheads="1"/>
            </p:cNvSpPr>
            <p:nvPr/>
          </p:nvSpPr>
          <p:spPr bwMode="auto">
            <a:xfrm>
              <a:off x="446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29" name="Rectangle 463"/>
            <p:cNvSpPr>
              <a:spLocks noChangeArrowheads="1"/>
            </p:cNvSpPr>
            <p:nvPr/>
          </p:nvSpPr>
          <p:spPr bwMode="auto">
            <a:xfrm>
              <a:off x="436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30" name="Rectangle 464"/>
            <p:cNvSpPr>
              <a:spLocks noChangeArrowheads="1"/>
            </p:cNvSpPr>
            <p:nvPr/>
          </p:nvSpPr>
          <p:spPr bwMode="auto">
            <a:xfrm>
              <a:off x="451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31" name="Rectangle 465"/>
            <p:cNvSpPr>
              <a:spLocks noChangeArrowheads="1"/>
            </p:cNvSpPr>
            <p:nvPr/>
          </p:nvSpPr>
          <p:spPr bwMode="auto">
            <a:xfrm>
              <a:off x="3600" y="168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7032" name="Rectangle 466"/>
            <p:cNvSpPr>
              <a:spLocks noChangeArrowheads="1"/>
            </p:cNvSpPr>
            <p:nvPr/>
          </p:nvSpPr>
          <p:spPr bwMode="auto">
            <a:xfrm>
              <a:off x="364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33" name="Rectangle 467"/>
            <p:cNvSpPr>
              <a:spLocks noChangeArrowheads="1"/>
            </p:cNvSpPr>
            <p:nvPr/>
          </p:nvSpPr>
          <p:spPr bwMode="auto">
            <a:xfrm>
              <a:off x="369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34" name="Rectangle 468"/>
            <p:cNvSpPr>
              <a:spLocks noChangeArrowheads="1"/>
            </p:cNvSpPr>
            <p:nvPr/>
          </p:nvSpPr>
          <p:spPr bwMode="auto">
            <a:xfrm>
              <a:off x="374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35" name="Rectangle 469"/>
            <p:cNvSpPr>
              <a:spLocks noChangeArrowheads="1"/>
            </p:cNvSpPr>
            <p:nvPr/>
          </p:nvSpPr>
          <p:spPr bwMode="auto">
            <a:xfrm>
              <a:off x="379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36" name="Rectangle 470"/>
            <p:cNvSpPr>
              <a:spLocks noChangeArrowheads="1"/>
            </p:cNvSpPr>
            <p:nvPr/>
          </p:nvSpPr>
          <p:spPr bwMode="auto">
            <a:xfrm>
              <a:off x="384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37" name="Rectangle 471"/>
            <p:cNvSpPr>
              <a:spLocks noChangeArrowheads="1"/>
            </p:cNvSpPr>
            <p:nvPr/>
          </p:nvSpPr>
          <p:spPr bwMode="auto">
            <a:xfrm>
              <a:off x="393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38" name="Rectangle 472"/>
            <p:cNvSpPr>
              <a:spLocks noChangeArrowheads="1"/>
            </p:cNvSpPr>
            <p:nvPr/>
          </p:nvSpPr>
          <p:spPr bwMode="auto">
            <a:xfrm>
              <a:off x="398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39" name="Rectangle 473"/>
            <p:cNvSpPr>
              <a:spLocks noChangeArrowheads="1"/>
            </p:cNvSpPr>
            <p:nvPr/>
          </p:nvSpPr>
          <p:spPr bwMode="auto">
            <a:xfrm>
              <a:off x="388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40" name="Rectangle 474"/>
            <p:cNvSpPr>
              <a:spLocks noChangeArrowheads="1"/>
            </p:cNvSpPr>
            <p:nvPr/>
          </p:nvSpPr>
          <p:spPr bwMode="auto">
            <a:xfrm>
              <a:off x="403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41" name="Rectangle 475"/>
            <p:cNvSpPr>
              <a:spLocks noChangeArrowheads="1"/>
            </p:cNvSpPr>
            <p:nvPr/>
          </p:nvSpPr>
          <p:spPr bwMode="auto">
            <a:xfrm>
              <a:off x="4560" y="168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7042" name="Rectangle 476"/>
            <p:cNvSpPr>
              <a:spLocks noChangeArrowheads="1"/>
            </p:cNvSpPr>
            <p:nvPr/>
          </p:nvSpPr>
          <p:spPr bwMode="auto">
            <a:xfrm>
              <a:off x="460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43" name="Rectangle 477"/>
            <p:cNvSpPr>
              <a:spLocks noChangeArrowheads="1"/>
            </p:cNvSpPr>
            <p:nvPr/>
          </p:nvSpPr>
          <p:spPr bwMode="auto">
            <a:xfrm>
              <a:off x="465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44" name="Rectangle 478"/>
            <p:cNvSpPr>
              <a:spLocks noChangeArrowheads="1"/>
            </p:cNvSpPr>
            <p:nvPr/>
          </p:nvSpPr>
          <p:spPr bwMode="auto">
            <a:xfrm>
              <a:off x="470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45" name="Rectangle 479"/>
            <p:cNvSpPr>
              <a:spLocks noChangeArrowheads="1"/>
            </p:cNvSpPr>
            <p:nvPr/>
          </p:nvSpPr>
          <p:spPr bwMode="auto">
            <a:xfrm>
              <a:off x="475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46" name="Rectangle 480"/>
            <p:cNvSpPr>
              <a:spLocks noChangeArrowheads="1"/>
            </p:cNvSpPr>
            <p:nvPr/>
          </p:nvSpPr>
          <p:spPr bwMode="auto">
            <a:xfrm>
              <a:off x="4800"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47" name="Rectangle 481"/>
            <p:cNvSpPr>
              <a:spLocks noChangeArrowheads="1"/>
            </p:cNvSpPr>
            <p:nvPr/>
          </p:nvSpPr>
          <p:spPr bwMode="auto">
            <a:xfrm>
              <a:off x="4896"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48" name="Rectangle 482"/>
            <p:cNvSpPr>
              <a:spLocks noChangeArrowheads="1"/>
            </p:cNvSpPr>
            <p:nvPr/>
          </p:nvSpPr>
          <p:spPr bwMode="auto">
            <a:xfrm>
              <a:off x="4944"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49" name="Rectangle 483"/>
            <p:cNvSpPr>
              <a:spLocks noChangeArrowheads="1"/>
            </p:cNvSpPr>
            <p:nvPr/>
          </p:nvSpPr>
          <p:spPr bwMode="auto">
            <a:xfrm>
              <a:off x="4848"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50" name="Rectangle 484"/>
            <p:cNvSpPr>
              <a:spLocks noChangeArrowheads="1"/>
            </p:cNvSpPr>
            <p:nvPr/>
          </p:nvSpPr>
          <p:spPr bwMode="auto">
            <a:xfrm>
              <a:off x="4992" y="168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51" name="Rectangle 485"/>
            <p:cNvSpPr>
              <a:spLocks noChangeArrowheads="1"/>
            </p:cNvSpPr>
            <p:nvPr/>
          </p:nvSpPr>
          <p:spPr bwMode="auto">
            <a:xfrm>
              <a:off x="120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52" name="Rectangle 486"/>
            <p:cNvSpPr>
              <a:spLocks noChangeArrowheads="1"/>
            </p:cNvSpPr>
            <p:nvPr/>
          </p:nvSpPr>
          <p:spPr bwMode="auto">
            <a:xfrm>
              <a:off x="124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53" name="Rectangle 487"/>
            <p:cNvSpPr>
              <a:spLocks noChangeArrowheads="1"/>
            </p:cNvSpPr>
            <p:nvPr/>
          </p:nvSpPr>
          <p:spPr bwMode="auto">
            <a:xfrm>
              <a:off x="129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54" name="Rectangle 488"/>
            <p:cNvSpPr>
              <a:spLocks noChangeArrowheads="1"/>
            </p:cNvSpPr>
            <p:nvPr/>
          </p:nvSpPr>
          <p:spPr bwMode="auto">
            <a:xfrm>
              <a:off x="134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55" name="Rectangle 489"/>
            <p:cNvSpPr>
              <a:spLocks noChangeArrowheads="1"/>
            </p:cNvSpPr>
            <p:nvPr/>
          </p:nvSpPr>
          <p:spPr bwMode="auto">
            <a:xfrm>
              <a:off x="139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56" name="Rectangle 490"/>
            <p:cNvSpPr>
              <a:spLocks noChangeArrowheads="1"/>
            </p:cNvSpPr>
            <p:nvPr/>
          </p:nvSpPr>
          <p:spPr bwMode="auto">
            <a:xfrm>
              <a:off x="144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57" name="Rectangle 491"/>
            <p:cNvSpPr>
              <a:spLocks noChangeArrowheads="1"/>
            </p:cNvSpPr>
            <p:nvPr/>
          </p:nvSpPr>
          <p:spPr bwMode="auto">
            <a:xfrm>
              <a:off x="153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58" name="Rectangle 492"/>
            <p:cNvSpPr>
              <a:spLocks noChangeArrowheads="1"/>
            </p:cNvSpPr>
            <p:nvPr/>
          </p:nvSpPr>
          <p:spPr bwMode="auto">
            <a:xfrm>
              <a:off x="158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59" name="Rectangle 493"/>
            <p:cNvSpPr>
              <a:spLocks noChangeArrowheads="1"/>
            </p:cNvSpPr>
            <p:nvPr/>
          </p:nvSpPr>
          <p:spPr bwMode="auto">
            <a:xfrm>
              <a:off x="148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60" name="Rectangle 494"/>
            <p:cNvSpPr>
              <a:spLocks noChangeArrowheads="1"/>
            </p:cNvSpPr>
            <p:nvPr/>
          </p:nvSpPr>
          <p:spPr bwMode="auto">
            <a:xfrm>
              <a:off x="163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61" name="Rectangle 495"/>
            <p:cNvSpPr>
              <a:spLocks noChangeArrowheads="1"/>
            </p:cNvSpPr>
            <p:nvPr/>
          </p:nvSpPr>
          <p:spPr bwMode="auto">
            <a:xfrm>
              <a:off x="312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62" name="Rectangle 496"/>
            <p:cNvSpPr>
              <a:spLocks noChangeArrowheads="1"/>
            </p:cNvSpPr>
            <p:nvPr/>
          </p:nvSpPr>
          <p:spPr bwMode="auto">
            <a:xfrm>
              <a:off x="316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63" name="Rectangle 497"/>
            <p:cNvSpPr>
              <a:spLocks noChangeArrowheads="1"/>
            </p:cNvSpPr>
            <p:nvPr/>
          </p:nvSpPr>
          <p:spPr bwMode="auto">
            <a:xfrm>
              <a:off x="321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64" name="Rectangle 498"/>
            <p:cNvSpPr>
              <a:spLocks noChangeArrowheads="1"/>
            </p:cNvSpPr>
            <p:nvPr/>
          </p:nvSpPr>
          <p:spPr bwMode="auto">
            <a:xfrm>
              <a:off x="326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65" name="Rectangle 499"/>
            <p:cNvSpPr>
              <a:spLocks noChangeArrowheads="1"/>
            </p:cNvSpPr>
            <p:nvPr/>
          </p:nvSpPr>
          <p:spPr bwMode="auto">
            <a:xfrm>
              <a:off x="331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66" name="Rectangle 500"/>
            <p:cNvSpPr>
              <a:spLocks noChangeArrowheads="1"/>
            </p:cNvSpPr>
            <p:nvPr/>
          </p:nvSpPr>
          <p:spPr bwMode="auto">
            <a:xfrm>
              <a:off x="336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67" name="Rectangle 501"/>
            <p:cNvSpPr>
              <a:spLocks noChangeArrowheads="1"/>
            </p:cNvSpPr>
            <p:nvPr/>
          </p:nvSpPr>
          <p:spPr bwMode="auto">
            <a:xfrm>
              <a:off x="345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68" name="Rectangle 502"/>
            <p:cNvSpPr>
              <a:spLocks noChangeArrowheads="1"/>
            </p:cNvSpPr>
            <p:nvPr/>
          </p:nvSpPr>
          <p:spPr bwMode="auto">
            <a:xfrm>
              <a:off x="350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69" name="Rectangle 503"/>
            <p:cNvSpPr>
              <a:spLocks noChangeArrowheads="1"/>
            </p:cNvSpPr>
            <p:nvPr/>
          </p:nvSpPr>
          <p:spPr bwMode="auto">
            <a:xfrm>
              <a:off x="340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70" name="Rectangle 504"/>
            <p:cNvSpPr>
              <a:spLocks noChangeArrowheads="1"/>
            </p:cNvSpPr>
            <p:nvPr/>
          </p:nvSpPr>
          <p:spPr bwMode="auto">
            <a:xfrm>
              <a:off x="355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71" name="Rectangle 505"/>
            <p:cNvSpPr>
              <a:spLocks noChangeArrowheads="1"/>
            </p:cNvSpPr>
            <p:nvPr/>
          </p:nvSpPr>
          <p:spPr bwMode="auto">
            <a:xfrm>
              <a:off x="168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72" name="Rectangle 506"/>
            <p:cNvSpPr>
              <a:spLocks noChangeArrowheads="1"/>
            </p:cNvSpPr>
            <p:nvPr/>
          </p:nvSpPr>
          <p:spPr bwMode="auto">
            <a:xfrm>
              <a:off x="172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73" name="Rectangle 507"/>
            <p:cNvSpPr>
              <a:spLocks noChangeArrowheads="1"/>
            </p:cNvSpPr>
            <p:nvPr/>
          </p:nvSpPr>
          <p:spPr bwMode="auto">
            <a:xfrm>
              <a:off x="177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74" name="Rectangle 508"/>
            <p:cNvSpPr>
              <a:spLocks noChangeArrowheads="1"/>
            </p:cNvSpPr>
            <p:nvPr/>
          </p:nvSpPr>
          <p:spPr bwMode="auto">
            <a:xfrm>
              <a:off x="182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75" name="Rectangle 509"/>
            <p:cNvSpPr>
              <a:spLocks noChangeArrowheads="1"/>
            </p:cNvSpPr>
            <p:nvPr/>
          </p:nvSpPr>
          <p:spPr bwMode="auto">
            <a:xfrm>
              <a:off x="187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76" name="Rectangle 510"/>
            <p:cNvSpPr>
              <a:spLocks noChangeArrowheads="1"/>
            </p:cNvSpPr>
            <p:nvPr/>
          </p:nvSpPr>
          <p:spPr bwMode="auto">
            <a:xfrm>
              <a:off x="192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77" name="Rectangle 511"/>
            <p:cNvSpPr>
              <a:spLocks noChangeArrowheads="1"/>
            </p:cNvSpPr>
            <p:nvPr/>
          </p:nvSpPr>
          <p:spPr bwMode="auto">
            <a:xfrm>
              <a:off x="201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78" name="Rectangle 512"/>
            <p:cNvSpPr>
              <a:spLocks noChangeArrowheads="1"/>
            </p:cNvSpPr>
            <p:nvPr/>
          </p:nvSpPr>
          <p:spPr bwMode="auto">
            <a:xfrm>
              <a:off x="206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79" name="Rectangle 513"/>
            <p:cNvSpPr>
              <a:spLocks noChangeArrowheads="1"/>
            </p:cNvSpPr>
            <p:nvPr/>
          </p:nvSpPr>
          <p:spPr bwMode="auto">
            <a:xfrm>
              <a:off x="196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80" name="Rectangle 514"/>
            <p:cNvSpPr>
              <a:spLocks noChangeArrowheads="1"/>
            </p:cNvSpPr>
            <p:nvPr/>
          </p:nvSpPr>
          <p:spPr bwMode="auto">
            <a:xfrm>
              <a:off x="211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81" name="Rectangle 515"/>
            <p:cNvSpPr>
              <a:spLocks noChangeArrowheads="1"/>
            </p:cNvSpPr>
            <p:nvPr/>
          </p:nvSpPr>
          <p:spPr bwMode="auto">
            <a:xfrm>
              <a:off x="216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82" name="Rectangle 516"/>
            <p:cNvSpPr>
              <a:spLocks noChangeArrowheads="1"/>
            </p:cNvSpPr>
            <p:nvPr/>
          </p:nvSpPr>
          <p:spPr bwMode="auto">
            <a:xfrm>
              <a:off x="220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83" name="Rectangle 517"/>
            <p:cNvSpPr>
              <a:spLocks noChangeArrowheads="1"/>
            </p:cNvSpPr>
            <p:nvPr/>
          </p:nvSpPr>
          <p:spPr bwMode="auto">
            <a:xfrm>
              <a:off x="225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84" name="Rectangle 518"/>
            <p:cNvSpPr>
              <a:spLocks noChangeArrowheads="1"/>
            </p:cNvSpPr>
            <p:nvPr/>
          </p:nvSpPr>
          <p:spPr bwMode="auto">
            <a:xfrm>
              <a:off x="230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85" name="Rectangle 519"/>
            <p:cNvSpPr>
              <a:spLocks noChangeArrowheads="1"/>
            </p:cNvSpPr>
            <p:nvPr/>
          </p:nvSpPr>
          <p:spPr bwMode="auto">
            <a:xfrm>
              <a:off x="235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86" name="Rectangle 520"/>
            <p:cNvSpPr>
              <a:spLocks noChangeArrowheads="1"/>
            </p:cNvSpPr>
            <p:nvPr/>
          </p:nvSpPr>
          <p:spPr bwMode="auto">
            <a:xfrm>
              <a:off x="240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87" name="Rectangle 521"/>
            <p:cNvSpPr>
              <a:spLocks noChangeArrowheads="1"/>
            </p:cNvSpPr>
            <p:nvPr/>
          </p:nvSpPr>
          <p:spPr bwMode="auto">
            <a:xfrm>
              <a:off x="249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88" name="Rectangle 522"/>
            <p:cNvSpPr>
              <a:spLocks noChangeArrowheads="1"/>
            </p:cNvSpPr>
            <p:nvPr/>
          </p:nvSpPr>
          <p:spPr bwMode="auto">
            <a:xfrm>
              <a:off x="2544" y="1824"/>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7089" name="Rectangle 523"/>
            <p:cNvSpPr>
              <a:spLocks noChangeArrowheads="1"/>
            </p:cNvSpPr>
            <p:nvPr/>
          </p:nvSpPr>
          <p:spPr bwMode="auto">
            <a:xfrm>
              <a:off x="244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90" name="Rectangle 524"/>
            <p:cNvSpPr>
              <a:spLocks noChangeArrowheads="1"/>
            </p:cNvSpPr>
            <p:nvPr/>
          </p:nvSpPr>
          <p:spPr bwMode="auto">
            <a:xfrm>
              <a:off x="259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91" name="Rectangle 525"/>
            <p:cNvSpPr>
              <a:spLocks noChangeArrowheads="1"/>
            </p:cNvSpPr>
            <p:nvPr/>
          </p:nvSpPr>
          <p:spPr bwMode="auto">
            <a:xfrm>
              <a:off x="264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92" name="Rectangle 526"/>
            <p:cNvSpPr>
              <a:spLocks noChangeArrowheads="1"/>
            </p:cNvSpPr>
            <p:nvPr/>
          </p:nvSpPr>
          <p:spPr bwMode="auto">
            <a:xfrm>
              <a:off x="268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93" name="Rectangle 527"/>
            <p:cNvSpPr>
              <a:spLocks noChangeArrowheads="1"/>
            </p:cNvSpPr>
            <p:nvPr/>
          </p:nvSpPr>
          <p:spPr bwMode="auto">
            <a:xfrm>
              <a:off x="273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94" name="Rectangle 528"/>
            <p:cNvSpPr>
              <a:spLocks noChangeArrowheads="1"/>
            </p:cNvSpPr>
            <p:nvPr/>
          </p:nvSpPr>
          <p:spPr bwMode="auto">
            <a:xfrm>
              <a:off x="278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95" name="Rectangle 529"/>
            <p:cNvSpPr>
              <a:spLocks noChangeArrowheads="1"/>
            </p:cNvSpPr>
            <p:nvPr/>
          </p:nvSpPr>
          <p:spPr bwMode="auto">
            <a:xfrm>
              <a:off x="283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96" name="Rectangle 530"/>
            <p:cNvSpPr>
              <a:spLocks noChangeArrowheads="1"/>
            </p:cNvSpPr>
            <p:nvPr/>
          </p:nvSpPr>
          <p:spPr bwMode="auto">
            <a:xfrm>
              <a:off x="288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97" name="Rectangle 531"/>
            <p:cNvSpPr>
              <a:spLocks noChangeArrowheads="1"/>
            </p:cNvSpPr>
            <p:nvPr/>
          </p:nvSpPr>
          <p:spPr bwMode="auto">
            <a:xfrm>
              <a:off x="297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98" name="Rectangle 532"/>
            <p:cNvSpPr>
              <a:spLocks noChangeArrowheads="1"/>
            </p:cNvSpPr>
            <p:nvPr/>
          </p:nvSpPr>
          <p:spPr bwMode="auto">
            <a:xfrm>
              <a:off x="302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099" name="Rectangle 533"/>
            <p:cNvSpPr>
              <a:spLocks noChangeArrowheads="1"/>
            </p:cNvSpPr>
            <p:nvPr/>
          </p:nvSpPr>
          <p:spPr bwMode="auto">
            <a:xfrm>
              <a:off x="292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00" name="Rectangle 534"/>
            <p:cNvSpPr>
              <a:spLocks noChangeArrowheads="1"/>
            </p:cNvSpPr>
            <p:nvPr/>
          </p:nvSpPr>
          <p:spPr bwMode="auto">
            <a:xfrm>
              <a:off x="307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01" name="Rectangle 535"/>
            <p:cNvSpPr>
              <a:spLocks noChangeArrowheads="1"/>
            </p:cNvSpPr>
            <p:nvPr/>
          </p:nvSpPr>
          <p:spPr bwMode="auto">
            <a:xfrm>
              <a:off x="408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02" name="Rectangle 536"/>
            <p:cNvSpPr>
              <a:spLocks noChangeArrowheads="1"/>
            </p:cNvSpPr>
            <p:nvPr/>
          </p:nvSpPr>
          <p:spPr bwMode="auto">
            <a:xfrm>
              <a:off x="412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03" name="Rectangle 537"/>
            <p:cNvSpPr>
              <a:spLocks noChangeArrowheads="1"/>
            </p:cNvSpPr>
            <p:nvPr/>
          </p:nvSpPr>
          <p:spPr bwMode="auto">
            <a:xfrm>
              <a:off x="417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04" name="Rectangle 538"/>
            <p:cNvSpPr>
              <a:spLocks noChangeArrowheads="1"/>
            </p:cNvSpPr>
            <p:nvPr/>
          </p:nvSpPr>
          <p:spPr bwMode="auto">
            <a:xfrm>
              <a:off x="422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05" name="Rectangle 539"/>
            <p:cNvSpPr>
              <a:spLocks noChangeArrowheads="1"/>
            </p:cNvSpPr>
            <p:nvPr/>
          </p:nvSpPr>
          <p:spPr bwMode="auto">
            <a:xfrm>
              <a:off x="427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06" name="Rectangle 540"/>
            <p:cNvSpPr>
              <a:spLocks noChangeArrowheads="1"/>
            </p:cNvSpPr>
            <p:nvPr/>
          </p:nvSpPr>
          <p:spPr bwMode="auto">
            <a:xfrm>
              <a:off x="432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07" name="Rectangle 541"/>
            <p:cNvSpPr>
              <a:spLocks noChangeArrowheads="1"/>
            </p:cNvSpPr>
            <p:nvPr/>
          </p:nvSpPr>
          <p:spPr bwMode="auto">
            <a:xfrm>
              <a:off x="441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08" name="Rectangle 542"/>
            <p:cNvSpPr>
              <a:spLocks noChangeArrowheads="1"/>
            </p:cNvSpPr>
            <p:nvPr/>
          </p:nvSpPr>
          <p:spPr bwMode="auto">
            <a:xfrm>
              <a:off x="446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09" name="Rectangle 543"/>
            <p:cNvSpPr>
              <a:spLocks noChangeArrowheads="1"/>
            </p:cNvSpPr>
            <p:nvPr/>
          </p:nvSpPr>
          <p:spPr bwMode="auto">
            <a:xfrm>
              <a:off x="436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10" name="Rectangle 544"/>
            <p:cNvSpPr>
              <a:spLocks noChangeArrowheads="1"/>
            </p:cNvSpPr>
            <p:nvPr/>
          </p:nvSpPr>
          <p:spPr bwMode="auto">
            <a:xfrm>
              <a:off x="451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11" name="Rectangle 545"/>
            <p:cNvSpPr>
              <a:spLocks noChangeArrowheads="1"/>
            </p:cNvSpPr>
            <p:nvPr/>
          </p:nvSpPr>
          <p:spPr bwMode="auto">
            <a:xfrm>
              <a:off x="360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12" name="Rectangle 546"/>
            <p:cNvSpPr>
              <a:spLocks noChangeArrowheads="1"/>
            </p:cNvSpPr>
            <p:nvPr/>
          </p:nvSpPr>
          <p:spPr bwMode="auto">
            <a:xfrm>
              <a:off x="364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13" name="Rectangle 547"/>
            <p:cNvSpPr>
              <a:spLocks noChangeArrowheads="1"/>
            </p:cNvSpPr>
            <p:nvPr/>
          </p:nvSpPr>
          <p:spPr bwMode="auto">
            <a:xfrm>
              <a:off x="369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14" name="Rectangle 548"/>
            <p:cNvSpPr>
              <a:spLocks noChangeArrowheads="1"/>
            </p:cNvSpPr>
            <p:nvPr/>
          </p:nvSpPr>
          <p:spPr bwMode="auto">
            <a:xfrm>
              <a:off x="374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15" name="Rectangle 549"/>
            <p:cNvSpPr>
              <a:spLocks noChangeArrowheads="1"/>
            </p:cNvSpPr>
            <p:nvPr/>
          </p:nvSpPr>
          <p:spPr bwMode="auto">
            <a:xfrm>
              <a:off x="379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16" name="Rectangle 550"/>
            <p:cNvSpPr>
              <a:spLocks noChangeArrowheads="1"/>
            </p:cNvSpPr>
            <p:nvPr/>
          </p:nvSpPr>
          <p:spPr bwMode="auto">
            <a:xfrm>
              <a:off x="384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17" name="Rectangle 551"/>
            <p:cNvSpPr>
              <a:spLocks noChangeArrowheads="1"/>
            </p:cNvSpPr>
            <p:nvPr/>
          </p:nvSpPr>
          <p:spPr bwMode="auto">
            <a:xfrm>
              <a:off x="393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18" name="Rectangle 552"/>
            <p:cNvSpPr>
              <a:spLocks noChangeArrowheads="1"/>
            </p:cNvSpPr>
            <p:nvPr/>
          </p:nvSpPr>
          <p:spPr bwMode="auto">
            <a:xfrm>
              <a:off x="398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19" name="Rectangle 553"/>
            <p:cNvSpPr>
              <a:spLocks noChangeArrowheads="1"/>
            </p:cNvSpPr>
            <p:nvPr/>
          </p:nvSpPr>
          <p:spPr bwMode="auto">
            <a:xfrm>
              <a:off x="388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20" name="Rectangle 554"/>
            <p:cNvSpPr>
              <a:spLocks noChangeArrowheads="1"/>
            </p:cNvSpPr>
            <p:nvPr/>
          </p:nvSpPr>
          <p:spPr bwMode="auto">
            <a:xfrm>
              <a:off x="403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21" name="Rectangle 555"/>
            <p:cNvSpPr>
              <a:spLocks noChangeArrowheads="1"/>
            </p:cNvSpPr>
            <p:nvPr/>
          </p:nvSpPr>
          <p:spPr bwMode="auto">
            <a:xfrm>
              <a:off x="456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22" name="Rectangle 556"/>
            <p:cNvSpPr>
              <a:spLocks noChangeArrowheads="1"/>
            </p:cNvSpPr>
            <p:nvPr/>
          </p:nvSpPr>
          <p:spPr bwMode="auto">
            <a:xfrm>
              <a:off x="460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23" name="Rectangle 557"/>
            <p:cNvSpPr>
              <a:spLocks noChangeArrowheads="1"/>
            </p:cNvSpPr>
            <p:nvPr/>
          </p:nvSpPr>
          <p:spPr bwMode="auto">
            <a:xfrm>
              <a:off x="465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24" name="Rectangle 558"/>
            <p:cNvSpPr>
              <a:spLocks noChangeArrowheads="1"/>
            </p:cNvSpPr>
            <p:nvPr/>
          </p:nvSpPr>
          <p:spPr bwMode="auto">
            <a:xfrm>
              <a:off x="4704" y="1824"/>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7125" name="Rectangle 559"/>
            <p:cNvSpPr>
              <a:spLocks noChangeArrowheads="1"/>
            </p:cNvSpPr>
            <p:nvPr/>
          </p:nvSpPr>
          <p:spPr bwMode="auto">
            <a:xfrm>
              <a:off x="475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26" name="Rectangle 560"/>
            <p:cNvSpPr>
              <a:spLocks noChangeArrowheads="1"/>
            </p:cNvSpPr>
            <p:nvPr/>
          </p:nvSpPr>
          <p:spPr bwMode="auto">
            <a:xfrm>
              <a:off x="4800"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27" name="Rectangle 561"/>
            <p:cNvSpPr>
              <a:spLocks noChangeArrowheads="1"/>
            </p:cNvSpPr>
            <p:nvPr/>
          </p:nvSpPr>
          <p:spPr bwMode="auto">
            <a:xfrm>
              <a:off x="4896"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28" name="Rectangle 562"/>
            <p:cNvSpPr>
              <a:spLocks noChangeArrowheads="1"/>
            </p:cNvSpPr>
            <p:nvPr/>
          </p:nvSpPr>
          <p:spPr bwMode="auto">
            <a:xfrm>
              <a:off x="4944"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29" name="Rectangle 563"/>
            <p:cNvSpPr>
              <a:spLocks noChangeArrowheads="1"/>
            </p:cNvSpPr>
            <p:nvPr/>
          </p:nvSpPr>
          <p:spPr bwMode="auto">
            <a:xfrm>
              <a:off x="4848"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30" name="Rectangle 564"/>
            <p:cNvSpPr>
              <a:spLocks noChangeArrowheads="1"/>
            </p:cNvSpPr>
            <p:nvPr/>
          </p:nvSpPr>
          <p:spPr bwMode="auto">
            <a:xfrm>
              <a:off x="4992" y="182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31" name="Rectangle 565"/>
            <p:cNvSpPr>
              <a:spLocks noChangeArrowheads="1"/>
            </p:cNvSpPr>
            <p:nvPr/>
          </p:nvSpPr>
          <p:spPr bwMode="auto">
            <a:xfrm>
              <a:off x="120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32" name="Rectangle 566"/>
            <p:cNvSpPr>
              <a:spLocks noChangeArrowheads="1"/>
            </p:cNvSpPr>
            <p:nvPr/>
          </p:nvSpPr>
          <p:spPr bwMode="auto">
            <a:xfrm>
              <a:off x="124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33" name="Rectangle 567"/>
            <p:cNvSpPr>
              <a:spLocks noChangeArrowheads="1"/>
            </p:cNvSpPr>
            <p:nvPr/>
          </p:nvSpPr>
          <p:spPr bwMode="auto">
            <a:xfrm>
              <a:off x="129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34" name="Rectangle 568"/>
            <p:cNvSpPr>
              <a:spLocks noChangeArrowheads="1"/>
            </p:cNvSpPr>
            <p:nvPr/>
          </p:nvSpPr>
          <p:spPr bwMode="auto">
            <a:xfrm>
              <a:off x="134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35" name="Rectangle 569"/>
            <p:cNvSpPr>
              <a:spLocks noChangeArrowheads="1"/>
            </p:cNvSpPr>
            <p:nvPr/>
          </p:nvSpPr>
          <p:spPr bwMode="auto">
            <a:xfrm>
              <a:off x="139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36" name="Rectangle 570"/>
            <p:cNvSpPr>
              <a:spLocks noChangeArrowheads="1"/>
            </p:cNvSpPr>
            <p:nvPr/>
          </p:nvSpPr>
          <p:spPr bwMode="auto">
            <a:xfrm>
              <a:off x="144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37" name="Rectangle 571"/>
            <p:cNvSpPr>
              <a:spLocks noChangeArrowheads="1"/>
            </p:cNvSpPr>
            <p:nvPr/>
          </p:nvSpPr>
          <p:spPr bwMode="auto">
            <a:xfrm>
              <a:off x="153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38" name="Rectangle 572"/>
            <p:cNvSpPr>
              <a:spLocks noChangeArrowheads="1"/>
            </p:cNvSpPr>
            <p:nvPr/>
          </p:nvSpPr>
          <p:spPr bwMode="auto">
            <a:xfrm>
              <a:off x="158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39" name="Rectangle 573"/>
            <p:cNvSpPr>
              <a:spLocks noChangeArrowheads="1"/>
            </p:cNvSpPr>
            <p:nvPr/>
          </p:nvSpPr>
          <p:spPr bwMode="auto">
            <a:xfrm>
              <a:off x="148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40" name="Rectangle 574"/>
            <p:cNvSpPr>
              <a:spLocks noChangeArrowheads="1"/>
            </p:cNvSpPr>
            <p:nvPr/>
          </p:nvSpPr>
          <p:spPr bwMode="auto">
            <a:xfrm>
              <a:off x="163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41" name="Rectangle 575"/>
            <p:cNvSpPr>
              <a:spLocks noChangeArrowheads="1"/>
            </p:cNvSpPr>
            <p:nvPr/>
          </p:nvSpPr>
          <p:spPr bwMode="auto">
            <a:xfrm>
              <a:off x="312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42" name="Rectangle 576"/>
            <p:cNvSpPr>
              <a:spLocks noChangeArrowheads="1"/>
            </p:cNvSpPr>
            <p:nvPr/>
          </p:nvSpPr>
          <p:spPr bwMode="auto">
            <a:xfrm>
              <a:off x="316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43" name="Rectangle 577"/>
            <p:cNvSpPr>
              <a:spLocks noChangeArrowheads="1"/>
            </p:cNvSpPr>
            <p:nvPr/>
          </p:nvSpPr>
          <p:spPr bwMode="auto">
            <a:xfrm>
              <a:off x="321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44" name="Rectangle 578"/>
            <p:cNvSpPr>
              <a:spLocks noChangeArrowheads="1"/>
            </p:cNvSpPr>
            <p:nvPr/>
          </p:nvSpPr>
          <p:spPr bwMode="auto">
            <a:xfrm>
              <a:off x="326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45" name="Rectangle 579"/>
            <p:cNvSpPr>
              <a:spLocks noChangeArrowheads="1"/>
            </p:cNvSpPr>
            <p:nvPr/>
          </p:nvSpPr>
          <p:spPr bwMode="auto">
            <a:xfrm>
              <a:off x="331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46" name="Rectangle 580"/>
            <p:cNvSpPr>
              <a:spLocks noChangeArrowheads="1"/>
            </p:cNvSpPr>
            <p:nvPr/>
          </p:nvSpPr>
          <p:spPr bwMode="auto">
            <a:xfrm>
              <a:off x="336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47" name="Rectangle 581"/>
            <p:cNvSpPr>
              <a:spLocks noChangeArrowheads="1"/>
            </p:cNvSpPr>
            <p:nvPr/>
          </p:nvSpPr>
          <p:spPr bwMode="auto">
            <a:xfrm>
              <a:off x="345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48" name="Rectangle 582"/>
            <p:cNvSpPr>
              <a:spLocks noChangeArrowheads="1"/>
            </p:cNvSpPr>
            <p:nvPr/>
          </p:nvSpPr>
          <p:spPr bwMode="auto">
            <a:xfrm>
              <a:off x="350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49" name="Rectangle 583"/>
            <p:cNvSpPr>
              <a:spLocks noChangeArrowheads="1"/>
            </p:cNvSpPr>
            <p:nvPr/>
          </p:nvSpPr>
          <p:spPr bwMode="auto">
            <a:xfrm>
              <a:off x="340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50" name="Rectangle 584"/>
            <p:cNvSpPr>
              <a:spLocks noChangeArrowheads="1"/>
            </p:cNvSpPr>
            <p:nvPr/>
          </p:nvSpPr>
          <p:spPr bwMode="auto">
            <a:xfrm>
              <a:off x="355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51" name="Rectangle 585"/>
            <p:cNvSpPr>
              <a:spLocks noChangeArrowheads="1"/>
            </p:cNvSpPr>
            <p:nvPr/>
          </p:nvSpPr>
          <p:spPr bwMode="auto">
            <a:xfrm>
              <a:off x="168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52" name="Rectangle 586"/>
            <p:cNvSpPr>
              <a:spLocks noChangeArrowheads="1"/>
            </p:cNvSpPr>
            <p:nvPr/>
          </p:nvSpPr>
          <p:spPr bwMode="auto">
            <a:xfrm>
              <a:off x="172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53" name="Rectangle 587"/>
            <p:cNvSpPr>
              <a:spLocks noChangeArrowheads="1"/>
            </p:cNvSpPr>
            <p:nvPr/>
          </p:nvSpPr>
          <p:spPr bwMode="auto">
            <a:xfrm>
              <a:off x="177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54" name="Rectangle 588"/>
            <p:cNvSpPr>
              <a:spLocks noChangeArrowheads="1"/>
            </p:cNvSpPr>
            <p:nvPr/>
          </p:nvSpPr>
          <p:spPr bwMode="auto">
            <a:xfrm>
              <a:off x="182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55" name="Rectangle 589"/>
            <p:cNvSpPr>
              <a:spLocks noChangeArrowheads="1"/>
            </p:cNvSpPr>
            <p:nvPr/>
          </p:nvSpPr>
          <p:spPr bwMode="auto">
            <a:xfrm>
              <a:off x="187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56" name="Rectangle 590"/>
            <p:cNvSpPr>
              <a:spLocks noChangeArrowheads="1"/>
            </p:cNvSpPr>
            <p:nvPr/>
          </p:nvSpPr>
          <p:spPr bwMode="auto">
            <a:xfrm>
              <a:off x="192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57" name="Rectangle 591"/>
            <p:cNvSpPr>
              <a:spLocks noChangeArrowheads="1"/>
            </p:cNvSpPr>
            <p:nvPr/>
          </p:nvSpPr>
          <p:spPr bwMode="auto">
            <a:xfrm>
              <a:off x="201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58" name="Rectangle 592"/>
            <p:cNvSpPr>
              <a:spLocks noChangeArrowheads="1"/>
            </p:cNvSpPr>
            <p:nvPr/>
          </p:nvSpPr>
          <p:spPr bwMode="auto">
            <a:xfrm>
              <a:off x="206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59" name="Rectangle 593"/>
            <p:cNvSpPr>
              <a:spLocks noChangeArrowheads="1"/>
            </p:cNvSpPr>
            <p:nvPr/>
          </p:nvSpPr>
          <p:spPr bwMode="auto">
            <a:xfrm>
              <a:off x="196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60" name="Rectangle 594"/>
            <p:cNvSpPr>
              <a:spLocks noChangeArrowheads="1"/>
            </p:cNvSpPr>
            <p:nvPr/>
          </p:nvSpPr>
          <p:spPr bwMode="auto">
            <a:xfrm>
              <a:off x="2112" y="1968"/>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7161" name="Rectangle 595"/>
            <p:cNvSpPr>
              <a:spLocks noChangeArrowheads="1"/>
            </p:cNvSpPr>
            <p:nvPr/>
          </p:nvSpPr>
          <p:spPr bwMode="auto">
            <a:xfrm>
              <a:off x="216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62" name="Rectangle 596"/>
            <p:cNvSpPr>
              <a:spLocks noChangeArrowheads="1"/>
            </p:cNvSpPr>
            <p:nvPr/>
          </p:nvSpPr>
          <p:spPr bwMode="auto">
            <a:xfrm>
              <a:off x="220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63" name="Rectangle 597"/>
            <p:cNvSpPr>
              <a:spLocks noChangeArrowheads="1"/>
            </p:cNvSpPr>
            <p:nvPr/>
          </p:nvSpPr>
          <p:spPr bwMode="auto">
            <a:xfrm>
              <a:off x="225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64" name="Rectangle 598"/>
            <p:cNvSpPr>
              <a:spLocks noChangeArrowheads="1"/>
            </p:cNvSpPr>
            <p:nvPr/>
          </p:nvSpPr>
          <p:spPr bwMode="auto">
            <a:xfrm>
              <a:off x="230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65" name="Rectangle 599"/>
            <p:cNvSpPr>
              <a:spLocks noChangeArrowheads="1"/>
            </p:cNvSpPr>
            <p:nvPr/>
          </p:nvSpPr>
          <p:spPr bwMode="auto">
            <a:xfrm>
              <a:off x="235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66" name="Rectangle 600"/>
            <p:cNvSpPr>
              <a:spLocks noChangeArrowheads="1"/>
            </p:cNvSpPr>
            <p:nvPr/>
          </p:nvSpPr>
          <p:spPr bwMode="auto">
            <a:xfrm>
              <a:off x="240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67" name="Rectangle 601"/>
            <p:cNvSpPr>
              <a:spLocks noChangeArrowheads="1"/>
            </p:cNvSpPr>
            <p:nvPr/>
          </p:nvSpPr>
          <p:spPr bwMode="auto">
            <a:xfrm>
              <a:off x="249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68" name="Rectangle 602"/>
            <p:cNvSpPr>
              <a:spLocks noChangeArrowheads="1"/>
            </p:cNvSpPr>
            <p:nvPr/>
          </p:nvSpPr>
          <p:spPr bwMode="auto">
            <a:xfrm>
              <a:off x="254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69" name="Rectangle 603"/>
            <p:cNvSpPr>
              <a:spLocks noChangeArrowheads="1"/>
            </p:cNvSpPr>
            <p:nvPr/>
          </p:nvSpPr>
          <p:spPr bwMode="auto">
            <a:xfrm>
              <a:off x="244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70" name="Rectangle 604"/>
            <p:cNvSpPr>
              <a:spLocks noChangeArrowheads="1"/>
            </p:cNvSpPr>
            <p:nvPr/>
          </p:nvSpPr>
          <p:spPr bwMode="auto">
            <a:xfrm>
              <a:off x="259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71" name="Rectangle 605"/>
            <p:cNvSpPr>
              <a:spLocks noChangeArrowheads="1"/>
            </p:cNvSpPr>
            <p:nvPr/>
          </p:nvSpPr>
          <p:spPr bwMode="auto">
            <a:xfrm>
              <a:off x="264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72" name="Rectangle 606"/>
            <p:cNvSpPr>
              <a:spLocks noChangeArrowheads="1"/>
            </p:cNvSpPr>
            <p:nvPr/>
          </p:nvSpPr>
          <p:spPr bwMode="auto">
            <a:xfrm>
              <a:off x="268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73" name="Rectangle 607"/>
            <p:cNvSpPr>
              <a:spLocks noChangeArrowheads="1"/>
            </p:cNvSpPr>
            <p:nvPr/>
          </p:nvSpPr>
          <p:spPr bwMode="auto">
            <a:xfrm>
              <a:off x="273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74" name="Rectangle 608"/>
            <p:cNvSpPr>
              <a:spLocks noChangeArrowheads="1"/>
            </p:cNvSpPr>
            <p:nvPr/>
          </p:nvSpPr>
          <p:spPr bwMode="auto">
            <a:xfrm>
              <a:off x="278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75" name="Rectangle 609"/>
            <p:cNvSpPr>
              <a:spLocks noChangeArrowheads="1"/>
            </p:cNvSpPr>
            <p:nvPr/>
          </p:nvSpPr>
          <p:spPr bwMode="auto">
            <a:xfrm>
              <a:off x="283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76" name="Rectangle 610"/>
            <p:cNvSpPr>
              <a:spLocks noChangeArrowheads="1"/>
            </p:cNvSpPr>
            <p:nvPr/>
          </p:nvSpPr>
          <p:spPr bwMode="auto">
            <a:xfrm>
              <a:off x="288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77" name="Rectangle 611"/>
            <p:cNvSpPr>
              <a:spLocks noChangeArrowheads="1"/>
            </p:cNvSpPr>
            <p:nvPr/>
          </p:nvSpPr>
          <p:spPr bwMode="auto">
            <a:xfrm>
              <a:off x="297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78" name="Rectangle 612"/>
            <p:cNvSpPr>
              <a:spLocks noChangeArrowheads="1"/>
            </p:cNvSpPr>
            <p:nvPr/>
          </p:nvSpPr>
          <p:spPr bwMode="auto">
            <a:xfrm>
              <a:off x="302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79" name="Rectangle 613"/>
            <p:cNvSpPr>
              <a:spLocks noChangeArrowheads="1"/>
            </p:cNvSpPr>
            <p:nvPr/>
          </p:nvSpPr>
          <p:spPr bwMode="auto">
            <a:xfrm>
              <a:off x="292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80" name="Rectangle 614"/>
            <p:cNvSpPr>
              <a:spLocks noChangeArrowheads="1"/>
            </p:cNvSpPr>
            <p:nvPr/>
          </p:nvSpPr>
          <p:spPr bwMode="auto">
            <a:xfrm>
              <a:off x="307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81" name="Rectangle 615"/>
            <p:cNvSpPr>
              <a:spLocks noChangeArrowheads="1"/>
            </p:cNvSpPr>
            <p:nvPr/>
          </p:nvSpPr>
          <p:spPr bwMode="auto">
            <a:xfrm>
              <a:off x="408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82" name="Rectangle 616"/>
            <p:cNvSpPr>
              <a:spLocks noChangeArrowheads="1"/>
            </p:cNvSpPr>
            <p:nvPr/>
          </p:nvSpPr>
          <p:spPr bwMode="auto">
            <a:xfrm>
              <a:off x="412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83" name="Rectangle 617"/>
            <p:cNvSpPr>
              <a:spLocks noChangeArrowheads="1"/>
            </p:cNvSpPr>
            <p:nvPr/>
          </p:nvSpPr>
          <p:spPr bwMode="auto">
            <a:xfrm>
              <a:off x="417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84" name="Rectangle 618"/>
            <p:cNvSpPr>
              <a:spLocks noChangeArrowheads="1"/>
            </p:cNvSpPr>
            <p:nvPr/>
          </p:nvSpPr>
          <p:spPr bwMode="auto">
            <a:xfrm>
              <a:off x="422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85" name="Rectangle 619"/>
            <p:cNvSpPr>
              <a:spLocks noChangeArrowheads="1"/>
            </p:cNvSpPr>
            <p:nvPr/>
          </p:nvSpPr>
          <p:spPr bwMode="auto">
            <a:xfrm>
              <a:off x="427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86" name="Rectangle 620"/>
            <p:cNvSpPr>
              <a:spLocks noChangeArrowheads="1"/>
            </p:cNvSpPr>
            <p:nvPr/>
          </p:nvSpPr>
          <p:spPr bwMode="auto">
            <a:xfrm>
              <a:off x="432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87" name="Rectangle 621"/>
            <p:cNvSpPr>
              <a:spLocks noChangeArrowheads="1"/>
            </p:cNvSpPr>
            <p:nvPr/>
          </p:nvSpPr>
          <p:spPr bwMode="auto">
            <a:xfrm>
              <a:off x="441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88" name="Rectangle 622"/>
            <p:cNvSpPr>
              <a:spLocks noChangeArrowheads="1"/>
            </p:cNvSpPr>
            <p:nvPr/>
          </p:nvSpPr>
          <p:spPr bwMode="auto">
            <a:xfrm>
              <a:off x="446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89" name="Rectangle 623"/>
            <p:cNvSpPr>
              <a:spLocks noChangeArrowheads="1"/>
            </p:cNvSpPr>
            <p:nvPr/>
          </p:nvSpPr>
          <p:spPr bwMode="auto">
            <a:xfrm>
              <a:off x="436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90" name="Rectangle 624"/>
            <p:cNvSpPr>
              <a:spLocks noChangeArrowheads="1"/>
            </p:cNvSpPr>
            <p:nvPr/>
          </p:nvSpPr>
          <p:spPr bwMode="auto">
            <a:xfrm>
              <a:off x="451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91" name="Rectangle 625"/>
            <p:cNvSpPr>
              <a:spLocks noChangeArrowheads="1"/>
            </p:cNvSpPr>
            <p:nvPr/>
          </p:nvSpPr>
          <p:spPr bwMode="auto">
            <a:xfrm>
              <a:off x="360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92" name="Rectangle 626"/>
            <p:cNvSpPr>
              <a:spLocks noChangeArrowheads="1"/>
            </p:cNvSpPr>
            <p:nvPr/>
          </p:nvSpPr>
          <p:spPr bwMode="auto">
            <a:xfrm>
              <a:off x="364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93" name="Rectangle 627"/>
            <p:cNvSpPr>
              <a:spLocks noChangeArrowheads="1"/>
            </p:cNvSpPr>
            <p:nvPr/>
          </p:nvSpPr>
          <p:spPr bwMode="auto">
            <a:xfrm>
              <a:off x="369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94" name="Rectangle 628"/>
            <p:cNvSpPr>
              <a:spLocks noChangeArrowheads="1"/>
            </p:cNvSpPr>
            <p:nvPr/>
          </p:nvSpPr>
          <p:spPr bwMode="auto">
            <a:xfrm>
              <a:off x="374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95" name="Rectangle 629"/>
            <p:cNvSpPr>
              <a:spLocks noChangeArrowheads="1"/>
            </p:cNvSpPr>
            <p:nvPr/>
          </p:nvSpPr>
          <p:spPr bwMode="auto">
            <a:xfrm>
              <a:off x="379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96" name="Rectangle 630"/>
            <p:cNvSpPr>
              <a:spLocks noChangeArrowheads="1"/>
            </p:cNvSpPr>
            <p:nvPr/>
          </p:nvSpPr>
          <p:spPr bwMode="auto">
            <a:xfrm>
              <a:off x="384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97" name="Rectangle 631"/>
            <p:cNvSpPr>
              <a:spLocks noChangeArrowheads="1"/>
            </p:cNvSpPr>
            <p:nvPr/>
          </p:nvSpPr>
          <p:spPr bwMode="auto">
            <a:xfrm>
              <a:off x="393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98" name="Rectangle 632"/>
            <p:cNvSpPr>
              <a:spLocks noChangeArrowheads="1"/>
            </p:cNvSpPr>
            <p:nvPr/>
          </p:nvSpPr>
          <p:spPr bwMode="auto">
            <a:xfrm>
              <a:off x="398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199" name="Rectangle 633"/>
            <p:cNvSpPr>
              <a:spLocks noChangeArrowheads="1"/>
            </p:cNvSpPr>
            <p:nvPr/>
          </p:nvSpPr>
          <p:spPr bwMode="auto">
            <a:xfrm>
              <a:off x="388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00" name="Rectangle 634"/>
            <p:cNvSpPr>
              <a:spLocks noChangeArrowheads="1"/>
            </p:cNvSpPr>
            <p:nvPr/>
          </p:nvSpPr>
          <p:spPr bwMode="auto">
            <a:xfrm>
              <a:off x="403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01" name="Rectangle 635"/>
            <p:cNvSpPr>
              <a:spLocks noChangeArrowheads="1"/>
            </p:cNvSpPr>
            <p:nvPr/>
          </p:nvSpPr>
          <p:spPr bwMode="auto">
            <a:xfrm>
              <a:off x="456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02" name="Rectangle 636"/>
            <p:cNvSpPr>
              <a:spLocks noChangeArrowheads="1"/>
            </p:cNvSpPr>
            <p:nvPr/>
          </p:nvSpPr>
          <p:spPr bwMode="auto">
            <a:xfrm>
              <a:off x="460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03" name="Rectangle 637"/>
            <p:cNvSpPr>
              <a:spLocks noChangeArrowheads="1"/>
            </p:cNvSpPr>
            <p:nvPr/>
          </p:nvSpPr>
          <p:spPr bwMode="auto">
            <a:xfrm>
              <a:off x="465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04" name="Rectangle 638"/>
            <p:cNvSpPr>
              <a:spLocks noChangeArrowheads="1"/>
            </p:cNvSpPr>
            <p:nvPr/>
          </p:nvSpPr>
          <p:spPr bwMode="auto">
            <a:xfrm>
              <a:off x="470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05" name="Rectangle 639"/>
            <p:cNvSpPr>
              <a:spLocks noChangeArrowheads="1"/>
            </p:cNvSpPr>
            <p:nvPr/>
          </p:nvSpPr>
          <p:spPr bwMode="auto">
            <a:xfrm>
              <a:off x="475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06" name="Rectangle 640"/>
            <p:cNvSpPr>
              <a:spLocks noChangeArrowheads="1"/>
            </p:cNvSpPr>
            <p:nvPr/>
          </p:nvSpPr>
          <p:spPr bwMode="auto">
            <a:xfrm>
              <a:off x="4800"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07" name="Rectangle 641"/>
            <p:cNvSpPr>
              <a:spLocks noChangeArrowheads="1"/>
            </p:cNvSpPr>
            <p:nvPr/>
          </p:nvSpPr>
          <p:spPr bwMode="auto">
            <a:xfrm>
              <a:off x="4896"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08" name="Rectangle 642"/>
            <p:cNvSpPr>
              <a:spLocks noChangeArrowheads="1"/>
            </p:cNvSpPr>
            <p:nvPr/>
          </p:nvSpPr>
          <p:spPr bwMode="auto">
            <a:xfrm>
              <a:off x="4944"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09" name="Rectangle 643"/>
            <p:cNvSpPr>
              <a:spLocks noChangeArrowheads="1"/>
            </p:cNvSpPr>
            <p:nvPr/>
          </p:nvSpPr>
          <p:spPr bwMode="auto">
            <a:xfrm>
              <a:off x="4848"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10" name="Rectangle 644"/>
            <p:cNvSpPr>
              <a:spLocks noChangeArrowheads="1"/>
            </p:cNvSpPr>
            <p:nvPr/>
          </p:nvSpPr>
          <p:spPr bwMode="auto">
            <a:xfrm>
              <a:off x="4992" y="196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11" name="Rectangle 645"/>
            <p:cNvSpPr>
              <a:spLocks noChangeArrowheads="1"/>
            </p:cNvSpPr>
            <p:nvPr/>
          </p:nvSpPr>
          <p:spPr bwMode="auto">
            <a:xfrm>
              <a:off x="1200"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12" name="Rectangle 646"/>
            <p:cNvSpPr>
              <a:spLocks noChangeArrowheads="1"/>
            </p:cNvSpPr>
            <p:nvPr/>
          </p:nvSpPr>
          <p:spPr bwMode="auto">
            <a:xfrm>
              <a:off x="124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13" name="Rectangle 647"/>
            <p:cNvSpPr>
              <a:spLocks noChangeArrowheads="1"/>
            </p:cNvSpPr>
            <p:nvPr/>
          </p:nvSpPr>
          <p:spPr bwMode="auto">
            <a:xfrm>
              <a:off x="129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14" name="Rectangle 648"/>
            <p:cNvSpPr>
              <a:spLocks noChangeArrowheads="1"/>
            </p:cNvSpPr>
            <p:nvPr/>
          </p:nvSpPr>
          <p:spPr bwMode="auto">
            <a:xfrm>
              <a:off x="134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15" name="Rectangle 649"/>
            <p:cNvSpPr>
              <a:spLocks noChangeArrowheads="1"/>
            </p:cNvSpPr>
            <p:nvPr/>
          </p:nvSpPr>
          <p:spPr bwMode="auto">
            <a:xfrm>
              <a:off x="1392" y="2112"/>
              <a:ext cx="48" cy="144"/>
            </a:xfrm>
            <a:prstGeom prst="rect">
              <a:avLst/>
            </a:prstGeom>
            <a:solidFill>
              <a:srgbClr val="993366"/>
            </a:solidFill>
            <a:ln w="25400">
              <a:solidFill>
                <a:srgbClr val="000000"/>
              </a:solidFill>
              <a:miter lim="800000"/>
              <a:headEnd/>
              <a:tailEnd/>
            </a:ln>
          </p:spPr>
          <p:txBody>
            <a:bodyPr wrap="none" anchor="ctr">
              <a:prstTxWarp prst="textNoShape">
                <a:avLst/>
              </a:prstTxWarp>
            </a:bodyPr>
            <a:lstStyle/>
            <a:p>
              <a:endParaRPr lang="en-US"/>
            </a:p>
          </p:txBody>
        </p:sp>
        <p:sp>
          <p:nvSpPr>
            <p:cNvPr id="67216" name="Rectangle 650"/>
            <p:cNvSpPr>
              <a:spLocks noChangeArrowheads="1"/>
            </p:cNvSpPr>
            <p:nvPr/>
          </p:nvSpPr>
          <p:spPr bwMode="auto">
            <a:xfrm>
              <a:off x="1440"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17" name="Rectangle 651"/>
            <p:cNvSpPr>
              <a:spLocks noChangeArrowheads="1"/>
            </p:cNvSpPr>
            <p:nvPr/>
          </p:nvSpPr>
          <p:spPr bwMode="auto">
            <a:xfrm>
              <a:off x="153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18" name="Rectangle 652"/>
            <p:cNvSpPr>
              <a:spLocks noChangeArrowheads="1"/>
            </p:cNvSpPr>
            <p:nvPr/>
          </p:nvSpPr>
          <p:spPr bwMode="auto">
            <a:xfrm>
              <a:off x="158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19" name="Rectangle 653"/>
            <p:cNvSpPr>
              <a:spLocks noChangeArrowheads="1"/>
            </p:cNvSpPr>
            <p:nvPr/>
          </p:nvSpPr>
          <p:spPr bwMode="auto">
            <a:xfrm>
              <a:off x="148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20" name="Rectangle 654"/>
            <p:cNvSpPr>
              <a:spLocks noChangeArrowheads="1"/>
            </p:cNvSpPr>
            <p:nvPr/>
          </p:nvSpPr>
          <p:spPr bwMode="auto">
            <a:xfrm>
              <a:off x="1632"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21" name="Rectangle 655"/>
            <p:cNvSpPr>
              <a:spLocks noChangeArrowheads="1"/>
            </p:cNvSpPr>
            <p:nvPr/>
          </p:nvSpPr>
          <p:spPr bwMode="auto">
            <a:xfrm>
              <a:off x="3120" y="2112"/>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222" name="Rectangle 656"/>
            <p:cNvSpPr>
              <a:spLocks noChangeArrowheads="1"/>
            </p:cNvSpPr>
            <p:nvPr/>
          </p:nvSpPr>
          <p:spPr bwMode="auto">
            <a:xfrm>
              <a:off x="316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23" name="Rectangle 657"/>
            <p:cNvSpPr>
              <a:spLocks noChangeArrowheads="1"/>
            </p:cNvSpPr>
            <p:nvPr/>
          </p:nvSpPr>
          <p:spPr bwMode="auto">
            <a:xfrm>
              <a:off x="321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24" name="Rectangle 658"/>
            <p:cNvSpPr>
              <a:spLocks noChangeArrowheads="1"/>
            </p:cNvSpPr>
            <p:nvPr/>
          </p:nvSpPr>
          <p:spPr bwMode="auto">
            <a:xfrm>
              <a:off x="326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25" name="Rectangle 659"/>
            <p:cNvSpPr>
              <a:spLocks noChangeArrowheads="1"/>
            </p:cNvSpPr>
            <p:nvPr/>
          </p:nvSpPr>
          <p:spPr bwMode="auto">
            <a:xfrm>
              <a:off x="3312"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26" name="Rectangle 660"/>
            <p:cNvSpPr>
              <a:spLocks noChangeArrowheads="1"/>
            </p:cNvSpPr>
            <p:nvPr/>
          </p:nvSpPr>
          <p:spPr bwMode="auto">
            <a:xfrm>
              <a:off x="3360" y="2112"/>
              <a:ext cx="48" cy="14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7227" name="Rectangle 661"/>
            <p:cNvSpPr>
              <a:spLocks noChangeArrowheads="1"/>
            </p:cNvSpPr>
            <p:nvPr/>
          </p:nvSpPr>
          <p:spPr bwMode="auto">
            <a:xfrm>
              <a:off x="345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28" name="Rectangle 662"/>
            <p:cNvSpPr>
              <a:spLocks noChangeArrowheads="1"/>
            </p:cNvSpPr>
            <p:nvPr/>
          </p:nvSpPr>
          <p:spPr bwMode="auto">
            <a:xfrm>
              <a:off x="350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29" name="Rectangle 663"/>
            <p:cNvSpPr>
              <a:spLocks noChangeArrowheads="1"/>
            </p:cNvSpPr>
            <p:nvPr/>
          </p:nvSpPr>
          <p:spPr bwMode="auto">
            <a:xfrm>
              <a:off x="340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30" name="Rectangle 664"/>
            <p:cNvSpPr>
              <a:spLocks noChangeArrowheads="1"/>
            </p:cNvSpPr>
            <p:nvPr/>
          </p:nvSpPr>
          <p:spPr bwMode="auto">
            <a:xfrm>
              <a:off x="3552" y="2112"/>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231" name="Rectangle 665"/>
            <p:cNvSpPr>
              <a:spLocks noChangeArrowheads="1"/>
            </p:cNvSpPr>
            <p:nvPr/>
          </p:nvSpPr>
          <p:spPr bwMode="auto">
            <a:xfrm>
              <a:off x="1680" y="2112"/>
              <a:ext cx="48" cy="144"/>
            </a:xfrm>
            <a:prstGeom prst="rect">
              <a:avLst/>
            </a:prstGeom>
            <a:solidFill>
              <a:srgbClr val="993366"/>
            </a:solidFill>
            <a:ln w="25400">
              <a:solidFill>
                <a:srgbClr val="000000"/>
              </a:solidFill>
              <a:miter lim="800000"/>
              <a:headEnd/>
              <a:tailEnd/>
            </a:ln>
          </p:spPr>
          <p:txBody>
            <a:bodyPr wrap="none" anchor="ctr">
              <a:prstTxWarp prst="textNoShape">
                <a:avLst/>
              </a:prstTxWarp>
            </a:bodyPr>
            <a:lstStyle/>
            <a:p>
              <a:endParaRPr lang="en-US"/>
            </a:p>
          </p:txBody>
        </p:sp>
        <p:sp>
          <p:nvSpPr>
            <p:cNvPr id="67232" name="Rectangle 666"/>
            <p:cNvSpPr>
              <a:spLocks noChangeArrowheads="1"/>
            </p:cNvSpPr>
            <p:nvPr/>
          </p:nvSpPr>
          <p:spPr bwMode="auto">
            <a:xfrm>
              <a:off x="172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33" name="Rectangle 667"/>
            <p:cNvSpPr>
              <a:spLocks noChangeArrowheads="1"/>
            </p:cNvSpPr>
            <p:nvPr/>
          </p:nvSpPr>
          <p:spPr bwMode="auto">
            <a:xfrm>
              <a:off x="177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34" name="Rectangle 668"/>
            <p:cNvSpPr>
              <a:spLocks noChangeArrowheads="1"/>
            </p:cNvSpPr>
            <p:nvPr/>
          </p:nvSpPr>
          <p:spPr bwMode="auto">
            <a:xfrm>
              <a:off x="182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35" name="Rectangle 669"/>
            <p:cNvSpPr>
              <a:spLocks noChangeArrowheads="1"/>
            </p:cNvSpPr>
            <p:nvPr/>
          </p:nvSpPr>
          <p:spPr bwMode="auto">
            <a:xfrm>
              <a:off x="1872" y="2112"/>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7236" name="Rectangle 670"/>
            <p:cNvSpPr>
              <a:spLocks noChangeArrowheads="1"/>
            </p:cNvSpPr>
            <p:nvPr/>
          </p:nvSpPr>
          <p:spPr bwMode="auto">
            <a:xfrm>
              <a:off x="1920" y="2112"/>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7237" name="Rectangle 671"/>
            <p:cNvSpPr>
              <a:spLocks noChangeArrowheads="1"/>
            </p:cNvSpPr>
            <p:nvPr/>
          </p:nvSpPr>
          <p:spPr bwMode="auto">
            <a:xfrm>
              <a:off x="201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38" name="Rectangle 672"/>
            <p:cNvSpPr>
              <a:spLocks noChangeArrowheads="1"/>
            </p:cNvSpPr>
            <p:nvPr/>
          </p:nvSpPr>
          <p:spPr bwMode="auto">
            <a:xfrm>
              <a:off x="206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39" name="Rectangle 673"/>
            <p:cNvSpPr>
              <a:spLocks noChangeArrowheads="1"/>
            </p:cNvSpPr>
            <p:nvPr/>
          </p:nvSpPr>
          <p:spPr bwMode="auto">
            <a:xfrm>
              <a:off x="196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40" name="Rectangle 674"/>
            <p:cNvSpPr>
              <a:spLocks noChangeArrowheads="1"/>
            </p:cNvSpPr>
            <p:nvPr/>
          </p:nvSpPr>
          <p:spPr bwMode="auto">
            <a:xfrm>
              <a:off x="2112"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41" name="Rectangle 675"/>
            <p:cNvSpPr>
              <a:spLocks noChangeArrowheads="1"/>
            </p:cNvSpPr>
            <p:nvPr/>
          </p:nvSpPr>
          <p:spPr bwMode="auto">
            <a:xfrm>
              <a:off x="2160"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42" name="Rectangle 676"/>
            <p:cNvSpPr>
              <a:spLocks noChangeArrowheads="1"/>
            </p:cNvSpPr>
            <p:nvPr/>
          </p:nvSpPr>
          <p:spPr bwMode="auto">
            <a:xfrm>
              <a:off x="220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43" name="Rectangle 677"/>
            <p:cNvSpPr>
              <a:spLocks noChangeArrowheads="1"/>
            </p:cNvSpPr>
            <p:nvPr/>
          </p:nvSpPr>
          <p:spPr bwMode="auto">
            <a:xfrm>
              <a:off x="225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44" name="Rectangle 678"/>
            <p:cNvSpPr>
              <a:spLocks noChangeArrowheads="1"/>
            </p:cNvSpPr>
            <p:nvPr/>
          </p:nvSpPr>
          <p:spPr bwMode="auto">
            <a:xfrm>
              <a:off x="2304" y="2112"/>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7245" name="Rectangle 679"/>
            <p:cNvSpPr>
              <a:spLocks noChangeArrowheads="1"/>
            </p:cNvSpPr>
            <p:nvPr/>
          </p:nvSpPr>
          <p:spPr bwMode="auto">
            <a:xfrm>
              <a:off x="2352"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46" name="Rectangle 680"/>
            <p:cNvSpPr>
              <a:spLocks noChangeArrowheads="1"/>
            </p:cNvSpPr>
            <p:nvPr/>
          </p:nvSpPr>
          <p:spPr bwMode="auto">
            <a:xfrm>
              <a:off x="2400"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47" name="Rectangle 681"/>
            <p:cNvSpPr>
              <a:spLocks noChangeArrowheads="1"/>
            </p:cNvSpPr>
            <p:nvPr/>
          </p:nvSpPr>
          <p:spPr bwMode="auto">
            <a:xfrm>
              <a:off x="249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48" name="Rectangle 682"/>
            <p:cNvSpPr>
              <a:spLocks noChangeArrowheads="1"/>
            </p:cNvSpPr>
            <p:nvPr/>
          </p:nvSpPr>
          <p:spPr bwMode="auto">
            <a:xfrm>
              <a:off x="254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49" name="Rectangle 683"/>
            <p:cNvSpPr>
              <a:spLocks noChangeArrowheads="1"/>
            </p:cNvSpPr>
            <p:nvPr/>
          </p:nvSpPr>
          <p:spPr bwMode="auto">
            <a:xfrm>
              <a:off x="244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50" name="Rectangle 684"/>
            <p:cNvSpPr>
              <a:spLocks noChangeArrowheads="1"/>
            </p:cNvSpPr>
            <p:nvPr/>
          </p:nvSpPr>
          <p:spPr bwMode="auto">
            <a:xfrm>
              <a:off x="2592"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51" name="Rectangle 685"/>
            <p:cNvSpPr>
              <a:spLocks noChangeArrowheads="1"/>
            </p:cNvSpPr>
            <p:nvPr/>
          </p:nvSpPr>
          <p:spPr bwMode="auto">
            <a:xfrm>
              <a:off x="2640"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52" name="Rectangle 686"/>
            <p:cNvSpPr>
              <a:spLocks noChangeArrowheads="1"/>
            </p:cNvSpPr>
            <p:nvPr/>
          </p:nvSpPr>
          <p:spPr bwMode="auto">
            <a:xfrm>
              <a:off x="268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53" name="Rectangle 687"/>
            <p:cNvSpPr>
              <a:spLocks noChangeArrowheads="1"/>
            </p:cNvSpPr>
            <p:nvPr/>
          </p:nvSpPr>
          <p:spPr bwMode="auto">
            <a:xfrm>
              <a:off x="273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54" name="Rectangle 688"/>
            <p:cNvSpPr>
              <a:spLocks noChangeArrowheads="1"/>
            </p:cNvSpPr>
            <p:nvPr/>
          </p:nvSpPr>
          <p:spPr bwMode="auto">
            <a:xfrm>
              <a:off x="278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55" name="Rectangle 689"/>
            <p:cNvSpPr>
              <a:spLocks noChangeArrowheads="1"/>
            </p:cNvSpPr>
            <p:nvPr/>
          </p:nvSpPr>
          <p:spPr bwMode="auto">
            <a:xfrm>
              <a:off x="2832" y="2112"/>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256" name="Rectangle 690"/>
            <p:cNvSpPr>
              <a:spLocks noChangeArrowheads="1"/>
            </p:cNvSpPr>
            <p:nvPr/>
          </p:nvSpPr>
          <p:spPr bwMode="auto">
            <a:xfrm>
              <a:off x="2880"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57" name="Rectangle 691"/>
            <p:cNvSpPr>
              <a:spLocks noChangeArrowheads="1"/>
            </p:cNvSpPr>
            <p:nvPr/>
          </p:nvSpPr>
          <p:spPr bwMode="auto">
            <a:xfrm>
              <a:off x="297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58" name="Rectangle 692"/>
            <p:cNvSpPr>
              <a:spLocks noChangeArrowheads="1"/>
            </p:cNvSpPr>
            <p:nvPr/>
          </p:nvSpPr>
          <p:spPr bwMode="auto">
            <a:xfrm>
              <a:off x="302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59" name="Rectangle 693"/>
            <p:cNvSpPr>
              <a:spLocks noChangeArrowheads="1"/>
            </p:cNvSpPr>
            <p:nvPr/>
          </p:nvSpPr>
          <p:spPr bwMode="auto">
            <a:xfrm>
              <a:off x="292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60" name="Rectangle 694"/>
            <p:cNvSpPr>
              <a:spLocks noChangeArrowheads="1"/>
            </p:cNvSpPr>
            <p:nvPr/>
          </p:nvSpPr>
          <p:spPr bwMode="auto">
            <a:xfrm>
              <a:off x="3072"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61" name="Rectangle 695"/>
            <p:cNvSpPr>
              <a:spLocks noChangeArrowheads="1"/>
            </p:cNvSpPr>
            <p:nvPr/>
          </p:nvSpPr>
          <p:spPr bwMode="auto">
            <a:xfrm>
              <a:off x="4080"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62" name="Rectangle 696"/>
            <p:cNvSpPr>
              <a:spLocks noChangeArrowheads="1"/>
            </p:cNvSpPr>
            <p:nvPr/>
          </p:nvSpPr>
          <p:spPr bwMode="auto">
            <a:xfrm>
              <a:off x="412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63" name="Rectangle 697"/>
            <p:cNvSpPr>
              <a:spLocks noChangeArrowheads="1"/>
            </p:cNvSpPr>
            <p:nvPr/>
          </p:nvSpPr>
          <p:spPr bwMode="auto">
            <a:xfrm>
              <a:off x="417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64" name="Rectangle 698"/>
            <p:cNvSpPr>
              <a:spLocks noChangeArrowheads="1"/>
            </p:cNvSpPr>
            <p:nvPr/>
          </p:nvSpPr>
          <p:spPr bwMode="auto">
            <a:xfrm>
              <a:off x="422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65" name="Rectangle 699"/>
            <p:cNvSpPr>
              <a:spLocks noChangeArrowheads="1"/>
            </p:cNvSpPr>
            <p:nvPr/>
          </p:nvSpPr>
          <p:spPr bwMode="auto">
            <a:xfrm>
              <a:off x="4272"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66" name="Rectangle 700"/>
            <p:cNvSpPr>
              <a:spLocks noChangeArrowheads="1"/>
            </p:cNvSpPr>
            <p:nvPr/>
          </p:nvSpPr>
          <p:spPr bwMode="auto">
            <a:xfrm>
              <a:off x="4320"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67" name="Rectangle 701"/>
            <p:cNvSpPr>
              <a:spLocks noChangeArrowheads="1"/>
            </p:cNvSpPr>
            <p:nvPr/>
          </p:nvSpPr>
          <p:spPr bwMode="auto">
            <a:xfrm>
              <a:off x="441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68" name="Rectangle 702"/>
            <p:cNvSpPr>
              <a:spLocks noChangeArrowheads="1"/>
            </p:cNvSpPr>
            <p:nvPr/>
          </p:nvSpPr>
          <p:spPr bwMode="auto">
            <a:xfrm>
              <a:off x="446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69" name="Rectangle 703"/>
            <p:cNvSpPr>
              <a:spLocks noChangeArrowheads="1"/>
            </p:cNvSpPr>
            <p:nvPr/>
          </p:nvSpPr>
          <p:spPr bwMode="auto">
            <a:xfrm>
              <a:off x="436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70" name="Rectangle 704"/>
            <p:cNvSpPr>
              <a:spLocks noChangeArrowheads="1"/>
            </p:cNvSpPr>
            <p:nvPr/>
          </p:nvSpPr>
          <p:spPr bwMode="auto">
            <a:xfrm>
              <a:off x="4512"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71" name="Rectangle 705"/>
            <p:cNvSpPr>
              <a:spLocks noChangeArrowheads="1"/>
            </p:cNvSpPr>
            <p:nvPr/>
          </p:nvSpPr>
          <p:spPr bwMode="auto">
            <a:xfrm>
              <a:off x="3600"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72" name="Rectangle 706"/>
            <p:cNvSpPr>
              <a:spLocks noChangeArrowheads="1"/>
            </p:cNvSpPr>
            <p:nvPr/>
          </p:nvSpPr>
          <p:spPr bwMode="auto">
            <a:xfrm>
              <a:off x="364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73" name="Rectangle 707"/>
            <p:cNvSpPr>
              <a:spLocks noChangeArrowheads="1"/>
            </p:cNvSpPr>
            <p:nvPr/>
          </p:nvSpPr>
          <p:spPr bwMode="auto">
            <a:xfrm>
              <a:off x="369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74" name="Rectangle 708"/>
            <p:cNvSpPr>
              <a:spLocks noChangeArrowheads="1"/>
            </p:cNvSpPr>
            <p:nvPr/>
          </p:nvSpPr>
          <p:spPr bwMode="auto">
            <a:xfrm>
              <a:off x="374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75" name="Rectangle 709"/>
            <p:cNvSpPr>
              <a:spLocks noChangeArrowheads="1"/>
            </p:cNvSpPr>
            <p:nvPr/>
          </p:nvSpPr>
          <p:spPr bwMode="auto">
            <a:xfrm>
              <a:off x="3792" y="2112"/>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276" name="Rectangle 710"/>
            <p:cNvSpPr>
              <a:spLocks noChangeArrowheads="1"/>
            </p:cNvSpPr>
            <p:nvPr/>
          </p:nvSpPr>
          <p:spPr bwMode="auto">
            <a:xfrm>
              <a:off x="3840"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77" name="Rectangle 711"/>
            <p:cNvSpPr>
              <a:spLocks noChangeArrowheads="1"/>
            </p:cNvSpPr>
            <p:nvPr/>
          </p:nvSpPr>
          <p:spPr bwMode="auto">
            <a:xfrm>
              <a:off x="393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78" name="Rectangle 712"/>
            <p:cNvSpPr>
              <a:spLocks noChangeArrowheads="1"/>
            </p:cNvSpPr>
            <p:nvPr/>
          </p:nvSpPr>
          <p:spPr bwMode="auto">
            <a:xfrm>
              <a:off x="398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79" name="Rectangle 713"/>
            <p:cNvSpPr>
              <a:spLocks noChangeArrowheads="1"/>
            </p:cNvSpPr>
            <p:nvPr/>
          </p:nvSpPr>
          <p:spPr bwMode="auto">
            <a:xfrm>
              <a:off x="388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80" name="Rectangle 714"/>
            <p:cNvSpPr>
              <a:spLocks noChangeArrowheads="1"/>
            </p:cNvSpPr>
            <p:nvPr/>
          </p:nvSpPr>
          <p:spPr bwMode="auto">
            <a:xfrm>
              <a:off x="4032"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81" name="Rectangle 715"/>
            <p:cNvSpPr>
              <a:spLocks noChangeArrowheads="1"/>
            </p:cNvSpPr>
            <p:nvPr/>
          </p:nvSpPr>
          <p:spPr bwMode="auto">
            <a:xfrm>
              <a:off x="4560"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82" name="Rectangle 716"/>
            <p:cNvSpPr>
              <a:spLocks noChangeArrowheads="1"/>
            </p:cNvSpPr>
            <p:nvPr/>
          </p:nvSpPr>
          <p:spPr bwMode="auto">
            <a:xfrm>
              <a:off x="460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83" name="Rectangle 717"/>
            <p:cNvSpPr>
              <a:spLocks noChangeArrowheads="1"/>
            </p:cNvSpPr>
            <p:nvPr/>
          </p:nvSpPr>
          <p:spPr bwMode="auto">
            <a:xfrm>
              <a:off x="465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84" name="Rectangle 718"/>
            <p:cNvSpPr>
              <a:spLocks noChangeArrowheads="1"/>
            </p:cNvSpPr>
            <p:nvPr/>
          </p:nvSpPr>
          <p:spPr bwMode="auto">
            <a:xfrm>
              <a:off x="470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85" name="Rectangle 719"/>
            <p:cNvSpPr>
              <a:spLocks noChangeArrowheads="1"/>
            </p:cNvSpPr>
            <p:nvPr/>
          </p:nvSpPr>
          <p:spPr bwMode="auto">
            <a:xfrm>
              <a:off x="4752"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86" name="Rectangle 720"/>
            <p:cNvSpPr>
              <a:spLocks noChangeArrowheads="1"/>
            </p:cNvSpPr>
            <p:nvPr/>
          </p:nvSpPr>
          <p:spPr bwMode="auto">
            <a:xfrm>
              <a:off x="4800" y="2112"/>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287" name="Rectangle 721"/>
            <p:cNvSpPr>
              <a:spLocks noChangeArrowheads="1"/>
            </p:cNvSpPr>
            <p:nvPr/>
          </p:nvSpPr>
          <p:spPr bwMode="auto">
            <a:xfrm>
              <a:off x="4896"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88" name="Rectangle 722"/>
            <p:cNvSpPr>
              <a:spLocks noChangeArrowheads="1"/>
            </p:cNvSpPr>
            <p:nvPr/>
          </p:nvSpPr>
          <p:spPr bwMode="auto">
            <a:xfrm>
              <a:off x="4944"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89" name="Rectangle 723"/>
            <p:cNvSpPr>
              <a:spLocks noChangeArrowheads="1"/>
            </p:cNvSpPr>
            <p:nvPr/>
          </p:nvSpPr>
          <p:spPr bwMode="auto">
            <a:xfrm>
              <a:off x="4848"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90" name="Rectangle 724"/>
            <p:cNvSpPr>
              <a:spLocks noChangeArrowheads="1"/>
            </p:cNvSpPr>
            <p:nvPr/>
          </p:nvSpPr>
          <p:spPr bwMode="auto">
            <a:xfrm>
              <a:off x="4992" y="211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91" name="Rectangle 725"/>
            <p:cNvSpPr>
              <a:spLocks noChangeArrowheads="1"/>
            </p:cNvSpPr>
            <p:nvPr/>
          </p:nvSpPr>
          <p:spPr bwMode="auto">
            <a:xfrm>
              <a:off x="120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92" name="Rectangle 726"/>
            <p:cNvSpPr>
              <a:spLocks noChangeArrowheads="1"/>
            </p:cNvSpPr>
            <p:nvPr/>
          </p:nvSpPr>
          <p:spPr bwMode="auto">
            <a:xfrm>
              <a:off x="124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93" name="Rectangle 727"/>
            <p:cNvSpPr>
              <a:spLocks noChangeArrowheads="1"/>
            </p:cNvSpPr>
            <p:nvPr/>
          </p:nvSpPr>
          <p:spPr bwMode="auto">
            <a:xfrm>
              <a:off x="129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94" name="Rectangle 728"/>
            <p:cNvSpPr>
              <a:spLocks noChangeArrowheads="1"/>
            </p:cNvSpPr>
            <p:nvPr/>
          </p:nvSpPr>
          <p:spPr bwMode="auto">
            <a:xfrm>
              <a:off x="134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95" name="Rectangle 729"/>
            <p:cNvSpPr>
              <a:spLocks noChangeArrowheads="1"/>
            </p:cNvSpPr>
            <p:nvPr/>
          </p:nvSpPr>
          <p:spPr bwMode="auto">
            <a:xfrm>
              <a:off x="139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96" name="Rectangle 730"/>
            <p:cNvSpPr>
              <a:spLocks noChangeArrowheads="1"/>
            </p:cNvSpPr>
            <p:nvPr/>
          </p:nvSpPr>
          <p:spPr bwMode="auto">
            <a:xfrm>
              <a:off x="144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97" name="Rectangle 731"/>
            <p:cNvSpPr>
              <a:spLocks noChangeArrowheads="1"/>
            </p:cNvSpPr>
            <p:nvPr/>
          </p:nvSpPr>
          <p:spPr bwMode="auto">
            <a:xfrm>
              <a:off x="153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98" name="Rectangle 732"/>
            <p:cNvSpPr>
              <a:spLocks noChangeArrowheads="1"/>
            </p:cNvSpPr>
            <p:nvPr/>
          </p:nvSpPr>
          <p:spPr bwMode="auto">
            <a:xfrm>
              <a:off x="158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299" name="Rectangle 733"/>
            <p:cNvSpPr>
              <a:spLocks noChangeArrowheads="1"/>
            </p:cNvSpPr>
            <p:nvPr/>
          </p:nvSpPr>
          <p:spPr bwMode="auto">
            <a:xfrm>
              <a:off x="148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00" name="Rectangle 734"/>
            <p:cNvSpPr>
              <a:spLocks noChangeArrowheads="1"/>
            </p:cNvSpPr>
            <p:nvPr/>
          </p:nvSpPr>
          <p:spPr bwMode="auto">
            <a:xfrm>
              <a:off x="163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01" name="Rectangle 735"/>
            <p:cNvSpPr>
              <a:spLocks noChangeArrowheads="1"/>
            </p:cNvSpPr>
            <p:nvPr/>
          </p:nvSpPr>
          <p:spPr bwMode="auto">
            <a:xfrm>
              <a:off x="312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02" name="Rectangle 736"/>
            <p:cNvSpPr>
              <a:spLocks noChangeArrowheads="1"/>
            </p:cNvSpPr>
            <p:nvPr/>
          </p:nvSpPr>
          <p:spPr bwMode="auto">
            <a:xfrm>
              <a:off x="316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03" name="Rectangle 737"/>
            <p:cNvSpPr>
              <a:spLocks noChangeArrowheads="1"/>
            </p:cNvSpPr>
            <p:nvPr/>
          </p:nvSpPr>
          <p:spPr bwMode="auto">
            <a:xfrm>
              <a:off x="321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04" name="Rectangle 738"/>
            <p:cNvSpPr>
              <a:spLocks noChangeArrowheads="1"/>
            </p:cNvSpPr>
            <p:nvPr/>
          </p:nvSpPr>
          <p:spPr bwMode="auto">
            <a:xfrm>
              <a:off x="326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05" name="Rectangle 739"/>
            <p:cNvSpPr>
              <a:spLocks noChangeArrowheads="1"/>
            </p:cNvSpPr>
            <p:nvPr/>
          </p:nvSpPr>
          <p:spPr bwMode="auto">
            <a:xfrm>
              <a:off x="331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06" name="Rectangle 740"/>
            <p:cNvSpPr>
              <a:spLocks noChangeArrowheads="1"/>
            </p:cNvSpPr>
            <p:nvPr/>
          </p:nvSpPr>
          <p:spPr bwMode="auto">
            <a:xfrm>
              <a:off x="336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07" name="Rectangle 741"/>
            <p:cNvSpPr>
              <a:spLocks noChangeArrowheads="1"/>
            </p:cNvSpPr>
            <p:nvPr/>
          </p:nvSpPr>
          <p:spPr bwMode="auto">
            <a:xfrm>
              <a:off x="345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08" name="Rectangle 742"/>
            <p:cNvSpPr>
              <a:spLocks noChangeArrowheads="1"/>
            </p:cNvSpPr>
            <p:nvPr/>
          </p:nvSpPr>
          <p:spPr bwMode="auto">
            <a:xfrm>
              <a:off x="350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09" name="Rectangle 743"/>
            <p:cNvSpPr>
              <a:spLocks noChangeArrowheads="1"/>
            </p:cNvSpPr>
            <p:nvPr/>
          </p:nvSpPr>
          <p:spPr bwMode="auto">
            <a:xfrm>
              <a:off x="340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10" name="Rectangle 744"/>
            <p:cNvSpPr>
              <a:spLocks noChangeArrowheads="1"/>
            </p:cNvSpPr>
            <p:nvPr/>
          </p:nvSpPr>
          <p:spPr bwMode="auto">
            <a:xfrm>
              <a:off x="355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11" name="Rectangle 745"/>
            <p:cNvSpPr>
              <a:spLocks noChangeArrowheads="1"/>
            </p:cNvSpPr>
            <p:nvPr/>
          </p:nvSpPr>
          <p:spPr bwMode="auto">
            <a:xfrm>
              <a:off x="168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12" name="Rectangle 746"/>
            <p:cNvSpPr>
              <a:spLocks noChangeArrowheads="1"/>
            </p:cNvSpPr>
            <p:nvPr/>
          </p:nvSpPr>
          <p:spPr bwMode="auto">
            <a:xfrm>
              <a:off x="172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13" name="Rectangle 747"/>
            <p:cNvSpPr>
              <a:spLocks noChangeArrowheads="1"/>
            </p:cNvSpPr>
            <p:nvPr/>
          </p:nvSpPr>
          <p:spPr bwMode="auto">
            <a:xfrm>
              <a:off x="177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14" name="Rectangle 748"/>
            <p:cNvSpPr>
              <a:spLocks noChangeArrowheads="1"/>
            </p:cNvSpPr>
            <p:nvPr/>
          </p:nvSpPr>
          <p:spPr bwMode="auto">
            <a:xfrm>
              <a:off x="182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15" name="Rectangle 749"/>
            <p:cNvSpPr>
              <a:spLocks noChangeArrowheads="1"/>
            </p:cNvSpPr>
            <p:nvPr/>
          </p:nvSpPr>
          <p:spPr bwMode="auto">
            <a:xfrm>
              <a:off x="187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16" name="Rectangle 750"/>
            <p:cNvSpPr>
              <a:spLocks noChangeArrowheads="1"/>
            </p:cNvSpPr>
            <p:nvPr/>
          </p:nvSpPr>
          <p:spPr bwMode="auto">
            <a:xfrm>
              <a:off x="192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17" name="Rectangle 751"/>
            <p:cNvSpPr>
              <a:spLocks noChangeArrowheads="1"/>
            </p:cNvSpPr>
            <p:nvPr/>
          </p:nvSpPr>
          <p:spPr bwMode="auto">
            <a:xfrm>
              <a:off x="201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18" name="Rectangle 752"/>
            <p:cNvSpPr>
              <a:spLocks noChangeArrowheads="1"/>
            </p:cNvSpPr>
            <p:nvPr/>
          </p:nvSpPr>
          <p:spPr bwMode="auto">
            <a:xfrm>
              <a:off x="206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19" name="Rectangle 753"/>
            <p:cNvSpPr>
              <a:spLocks noChangeArrowheads="1"/>
            </p:cNvSpPr>
            <p:nvPr/>
          </p:nvSpPr>
          <p:spPr bwMode="auto">
            <a:xfrm>
              <a:off x="196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20" name="Rectangle 754"/>
            <p:cNvSpPr>
              <a:spLocks noChangeArrowheads="1"/>
            </p:cNvSpPr>
            <p:nvPr/>
          </p:nvSpPr>
          <p:spPr bwMode="auto">
            <a:xfrm>
              <a:off x="2112" y="2256"/>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67321" name="Rectangle 755"/>
            <p:cNvSpPr>
              <a:spLocks noChangeArrowheads="1"/>
            </p:cNvSpPr>
            <p:nvPr/>
          </p:nvSpPr>
          <p:spPr bwMode="auto">
            <a:xfrm>
              <a:off x="216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22" name="Rectangle 756"/>
            <p:cNvSpPr>
              <a:spLocks noChangeArrowheads="1"/>
            </p:cNvSpPr>
            <p:nvPr/>
          </p:nvSpPr>
          <p:spPr bwMode="auto">
            <a:xfrm>
              <a:off x="220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23" name="Rectangle 757"/>
            <p:cNvSpPr>
              <a:spLocks noChangeArrowheads="1"/>
            </p:cNvSpPr>
            <p:nvPr/>
          </p:nvSpPr>
          <p:spPr bwMode="auto">
            <a:xfrm>
              <a:off x="225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24" name="Rectangle 758"/>
            <p:cNvSpPr>
              <a:spLocks noChangeArrowheads="1"/>
            </p:cNvSpPr>
            <p:nvPr/>
          </p:nvSpPr>
          <p:spPr bwMode="auto">
            <a:xfrm>
              <a:off x="2304" y="2256"/>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7325" name="Rectangle 759"/>
            <p:cNvSpPr>
              <a:spLocks noChangeArrowheads="1"/>
            </p:cNvSpPr>
            <p:nvPr/>
          </p:nvSpPr>
          <p:spPr bwMode="auto">
            <a:xfrm>
              <a:off x="235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26" name="Rectangle 760"/>
            <p:cNvSpPr>
              <a:spLocks noChangeArrowheads="1"/>
            </p:cNvSpPr>
            <p:nvPr/>
          </p:nvSpPr>
          <p:spPr bwMode="auto">
            <a:xfrm>
              <a:off x="240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27" name="Rectangle 761"/>
            <p:cNvSpPr>
              <a:spLocks noChangeArrowheads="1"/>
            </p:cNvSpPr>
            <p:nvPr/>
          </p:nvSpPr>
          <p:spPr bwMode="auto">
            <a:xfrm>
              <a:off x="249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28" name="Rectangle 762"/>
            <p:cNvSpPr>
              <a:spLocks noChangeArrowheads="1"/>
            </p:cNvSpPr>
            <p:nvPr/>
          </p:nvSpPr>
          <p:spPr bwMode="auto">
            <a:xfrm>
              <a:off x="254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29" name="Rectangle 763"/>
            <p:cNvSpPr>
              <a:spLocks noChangeArrowheads="1"/>
            </p:cNvSpPr>
            <p:nvPr/>
          </p:nvSpPr>
          <p:spPr bwMode="auto">
            <a:xfrm>
              <a:off x="244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30" name="Rectangle 764"/>
            <p:cNvSpPr>
              <a:spLocks noChangeArrowheads="1"/>
            </p:cNvSpPr>
            <p:nvPr/>
          </p:nvSpPr>
          <p:spPr bwMode="auto">
            <a:xfrm>
              <a:off x="259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31" name="Rectangle 765"/>
            <p:cNvSpPr>
              <a:spLocks noChangeArrowheads="1"/>
            </p:cNvSpPr>
            <p:nvPr/>
          </p:nvSpPr>
          <p:spPr bwMode="auto">
            <a:xfrm>
              <a:off x="2640" y="2256"/>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332" name="Rectangle 766"/>
            <p:cNvSpPr>
              <a:spLocks noChangeArrowheads="1"/>
            </p:cNvSpPr>
            <p:nvPr/>
          </p:nvSpPr>
          <p:spPr bwMode="auto">
            <a:xfrm>
              <a:off x="268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33" name="Rectangle 767"/>
            <p:cNvSpPr>
              <a:spLocks noChangeArrowheads="1"/>
            </p:cNvSpPr>
            <p:nvPr/>
          </p:nvSpPr>
          <p:spPr bwMode="auto">
            <a:xfrm>
              <a:off x="273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34" name="Rectangle 768"/>
            <p:cNvSpPr>
              <a:spLocks noChangeArrowheads="1"/>
            </p:cNvSpPr>
            <p:nvPr/>
          </p:nvSpPr>
          <p:spPr bwMode="auto">
            <a:xfrm>
              <a:off x="278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35" name="Rectangle 769"/>
            <p:cNvSpPr>
              <a:spLocks noChangeArrowheads="1"/>
            </p:cNvSpPr>
            <p:nvPr/>
          </p:nvSpPr>
          <p:spPr bwMode="auto">
            <a:xfrm>
              <a:off x="283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36" name="Rectangle 770"/>
            <p:cNvSpPr>
              <a:spLocks noChangeArrowheads="1"/>
            </p:cNvSpPr>
            <p:nvPr/>
          </p:nvSpPr>
          <p:spPr bwMode="auto">
            <a:xfrm>
              <a:off x="2880" y="2256"/>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7337" name="Rectangle 771"/>
            <p:cNvSpPr>
              <a:spLocks noChangeArrowheads="1"/>
            </p:cNvSpPr>
            <p:nvPr/>
          </p:nvSpPr>
          <p:spPr bwMode="auto">
            <a:xfrm>
              <a:off x="297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38" name="Rectangle 772"/>
            <p:cNvSpPr>
              <a:spLocks noChangeArrowheads="1"/>
            </p:cNvSpPr>
            <p:nvPr/>
          </p:nvSpPr>
          <p:spPr bwMode="auto">
            <a:xfrm>
              <a:off x="302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39" name="Rectangle 773"/>
            <p:cNvSpPr>
              <a:spLocks noChangeArrowheads="1"/>
            </p:cNvSpPr>
            <p:nvPr/>
          </p:nvSpPr>
          <p:spPr bwMode="auto">
            <a:xfrm>
              <a:off x="292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40" name="Rectangle 774"/>
            <p:cNvSpPr>
              <a:spLocks noChangeArrowheads="1"/>
            </p:cNvSpPr>
            <p:nvPr/>
          </p:nvSpPr>
          <p:spPr bwMode="auto">
            <a:xfrm>
              <a:off x="307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41" name="Rectangle 775"/>
            <p:cNvSpPr>
              <a:spLocks noChangeArrowheads="1"/>
            </p:cNvSpPr>
            <p:nvPr/>
          </p:nvSpPr>
          <p:spPr bwMode="auto">
            <a:xfrm>
              <a:off x="408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42" name="Rectangle 776"/>
            <p:cNvSpPr>
              <a:spLocks noChangeArrowheads="1"/>
            </p:cNvSpPr>
            <p:nvPr/>
          </p:nvSpPr>
          <p:spPr bwMode="auto">
            <a:xfrm>
              <a:off x="412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43" name="Rectangle 777"/>
            <p:cNvSpPr>
              <a:spLocks noChangeArrowheads="1"/>
            </p:cNvSpPr>
            <p:nvPr/>
          </p:nvSpPr>
          <p:spPr bwMode="auto">
            <a:xfrm>
              <a:off x="417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44" name="Rectangle 778"/>
            <p:cNvSpPr>
              <a:spLocks noChangeArrowheads="1"/>
            </p:cNvSpPr>
            <p:nvPr/>
          </p:nvSpPr>
          <p:spPr bwMode="auto">
            <a:xfrm>
              <a:off x="422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45" name="Rectangle 779"/>
            <p:cNvSpPr>
              <a:spLocks noChangeArrowheads="1"/>
            </p:cNvSpPr>
            <p:nvPr/>
          </p:nvSpPr>
          <p:spPr bwMode="auto">
            <a:xfrm>
              <a:off x="427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46" name="Rectangle 780"/>
            <p:cNvSpPr>
              <a:spLocks noChangeArrowheads="1"/>
            </p:cNvSpPr>
            <p:nvPr/>
          </p:nvSpPr>
          <p:spPr bwMode="auto">
            <a:xfrm>
              <a:off x="432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47" name="Rectangle 781"/>
            <p:cNvSpPr>
              <a:spLocks noChangeArrowheads="1"/>
            </p:cNvSpPr>
            <p:nvPr/>
          </p:nvSpPr>
          <p:spPr bwMode="auto">
            <a:xfrm>
              <a:off x="441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48" name="Rectangle 782"/>
            <p:cNvSpPr>
              <a:spLocks noChangeArrowheads="1"/>
            </p:cNvSpPr>
            <p:nvPr/>
          </p:nvSpPr>
          <p:spPr bwMode="auto">
            <a:xfrm>
              <a:off x="446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49" name="Rectangle 783"/>
            <p:cNvSpPr>
              <a:spLocks noChangeArrowheads="1"/>
            </p:cNvSpPr>
            <p:nvPr/>
          </p:nvSpPr>
          <p:spPr bwMode="auto">
            <a:xfrm>
              <a:off x="436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50" name="Rectangle 784"/>
            <p:cNvSpPr>
              <a:spLocks noChangeArrowheads="1"/>
            </p:cNvSpPr>
            <p:nvPr/>
          </p:nvSpPr>
          <p:spPr bwMode="auto">
            <a:xfrm>
              <a:off x="4512" y="2256"/>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7351" name="Rectangle 785"/>
            <p:cNvSpPr>
              <a:spLocks noChangeArrowheads="1"/>
            </p:cNvSpPr>
            <p:nvPr/>
          </p:nvSpPr>
          <p:spPr bwMode="auto">
            <a:xfrm>
              <a:off x="360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52" name="Rectangle 786"/>
            <p:cNvSpPr>
              <a:spLocks noChangeArrowheads="1"/>
            </p:cNvSpPr>
            <p:nvPr/>
          </p:nvSpPr>
          <p:spPr bwMode="auto">
            <a:xfrm>
              <a:off x="364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53" name="Rectangle 787"/>
            <p:cNvSpPr>
              <a:spLocks noChangeArrowheads="1"/>
            </p:cNvSpPr>
            <p:nvPr/>
          </p:nvSpPr>
          <p:spPr bwMode="auto">
            <a:xfrm>
              <a:off x="369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54" name="Rectangle 788"/>
            <p:cNvSpPr>
              <a:spLocks noChangeArrowheads="1"/>
            </p:cNvSpPr>
            <p:nvPr/>
          </p:nvSpPr>
          <p:spPr bwMode="auto">
            <a:xfrm>
              <a:off x="374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55" name="Rectangle 789"/>
            <p:cNvSpPr>
              <a:spLocks noChangeArrowheads="1"/>
            </p:cNvSpPr>
            <p:nvPr/>
          </p:nvSpPr>
          <p:spPr bwMode="auto">
            <a:xfrm>
              <a:off x="379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56" name="Rectangle 790"/>
            <p:cNvSpPr>
              <a:spLocks noChangeArrowheads="1"/>
            </p:cNvSpPr>
            <p:nvPr/>
          </p:nvSpPr>
          <p:spPr bwMode="auto">
            <a:xfrm>
              <a:off x="384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57" name="Rectangle 791"/>
            <p:cNvSpPr>
              <a:spLocks noChangeArrowheads="1"/>
            </p:cNvSpPr>
            <p:nvPr/>
          </p:nvSpPr>
          <p:spPr bwMode="auto">
            <a:xfrm>
              <a:off x="393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58" name="Rectangle 792"/>
            <p:cNvSpPr>
              <a:spLocks noChangeArrowheads="1"/>
            </p:cNvSpPr>
            <p:nvPr/>
          </p:nvSpPr>
          <p:spPr bwMode="auto">
            <a:xfrm>
              <a:off x="398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59" name="Rectangle 793"/>
            <p:cNvSpPr>
              <a:spLocks noChangeArrowheads="1"/>
            </p:cNvSpPr>
            <p:nvPr/>
          </p:nvSpPr>
          <p:spPr bwMode="auto">
            <a:xfrm>
              <a:off x="388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60" name="Rectangle 794"/>
            <p:cNvSpPr>
              <a:spLocks noChangeArrowheads="1"/>
            </p:cNvSpPr>
            <p:nvPr/>
          </p:nvSpPr>
          <p:spPr bwMode="auto">
            <a:xfrm>
              <a:off x="403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61" name="Rectangle 795"/>
            <p:cNvSpPr>
              <a:spLocks noChangeArrowheads="1"/>
            </p:cNvSpPr>
            <p:nvPr/>
          </p:nvSpPr>
          <p:spPr bwMode="auto">
            <a:xfrm>
              <a:off x="456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62" name="Rectangle 796"/>
            <p:cNvSpPr>
              <a:spLocks noChangeArrowheads="1"/>
            </p:cNvSpPr>
            <p:nvPr/>
          </p:nvSpPr>
          <p:spPr bwMode="auto">
            <a:xfrm>
              <a:off x="460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63" name="Rectangle 797"/>
            <p:cNvSpPr>
              <a:spLocks noChangeArrowheads="1"/>
            </p:cNvSpPr>
            <p:nvPr/>
          </p:nvSpPr>
          <p:spPr bwMode="auto">
            <a:xfrm>
              <a:off x="465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64" name="Rectangle 798"/>
            <p:cNvSpPr>
              <a:spLocks noChangeArrowheads="1"/>
            </p:cNvSpPr>
            <p:nvPr/>
          </p:nvSpPr>
          <p:spPr bwMode="auto">
            <a:xfrm>
              <a:off x="470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65" name="Rectangle 799"/>
            <p:cNvSpPr>
              <a:spLocks noChangeArrowheads="1"/>
            </p:cNvSpPr>
            <p:nvPr/>
          </p:nvSpPr>
          <p:spPr bwMode="auto">
            <a:xfrm>
              <a:off x="475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66" name="Rectangle 800"/>
            <p:cNvSpPr>
              <a:spLocks noChangeArrowheads="1"/>
            </p:cNvSpPr>
            <p:nvPr/>
          </p:nvSpPr>
          <p:spPr bwMode="auto">
            <a:xfrm>
              <a:off x="4800"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67" name="Rectangle 801"/>
            <p:cNvSpPr>
              <a:spLocks noChangeArrowheads="1"/>
            </p:cNvSpPr>
            <p:nvPr/>
          </p:nvSpPr>
          <p:spPr bwMode="auto">
            <a:xfrm>
              <a:off x="4896"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68" name="Rectangle 802"/>
            <p:cNvSpPr>
              <a:spLocks noChangeArrowheads="1"/>
            </p:cNvSpPr>
            <p:nvPr/>
          </p:nvSpPr>
          <p:spPr bwMode="auto">
            <a:xfrm>
              <a:off x="4944"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69" name="Rectangle 803"/>
            <p:cNvSpPr>
              <a:spLocks noChangeArrowheads="1"/>
            </p:cNvSpPr>
            <p:nvPr/>
          </p:nvSpPr>
          <p:spPr bwMode="auto">
            <a:xfrm>
              <a:off x="4848"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70" name="Rectangle 804"/>
            <p:cNvSpPr>
              <a:spLocks noChangeArrowheads="1"/>
            </p:cNvSpPr>
            <p:nvPr/>
          </p:nvSpPr>
          <p:spPr bwMode="auto">
            <a:xfrm>
              <a:off x="4992" y="225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71" name="Rectangle 805"/>
            <p:cNvSpPr>
              <a:spLocks noChangeArrowheads="1"/>
            </p:cNvSpPr>
            <p:nvPr/>
          </p:nvSpPr>
          <p:spPr bwMode="auto">
            <a:xfrm>
              <a:off x="120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72" name="Rectangle 806"/>
            <p:cNvSpPr>
              <a:spLocks noChangeArrowheads="1"/>
            </p:cNvSpPr>
            <p:nvPr/>
          </p:nvSpPr>
          <p:spPr bwMode="auto">
            <a:xfrm>
              <a:off x="124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73" name="Rectangle 807"/>
            <p:cNvSpPr>
              <a:spLocks noChangeArrowheads="1"/>
            </p:cNvSpPr>
            <p:nvPr/>
          </p:nvSpPr>
          <p:spPr bwMode="auto">
            <a:xfrm>
              <a:off x="129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74" name="Rectangle 808"/>
            <p:cNvSpPr>
              <a:spLocks noChangeArrowheads="1"/>
            </p:cNvSpPr>
            <p:nvPr/>
          </p:nvSpPr>
          <p:spPr bwMode="auto">
            <a:xfrm>
              <a:off x="1344" y="2400"/>
              <a:ext cx="48" cy="144"/>
            </a:xfrm>
            <a:prstGeom prst="rect">
              <a:avLst/>
            </a:prstGeom>
            <a:solidFill>
              <a:srgbClr val="993366"/>
            </a:solidFill>
            <a:ln w="25400">
              <a:solidFill>
                <a:srgbClr val="000000"/>
              </a:solidFill>
              <a:miter lim="800000"/>
              <a:headEnd/>
              <a:tailEnd/>
            </a:ln>
          </p:spPr>
          <p:txBody>
            <a:bodyPr wrap="none" anchor="ctr">
              <a:prstTxWarp prst="textNoShape">
                <a:avLst/>
              </a:prstTxWarp>
            </a:bodyPr>
            <a:lstStyle/>
            <a:p>
              <a:endParaRPr lang="en-US"/>
            </a:p>
          </p:txBody>
        </p:sp>
        <p:sp>
          <p:nvSpPr>
            <p:cNvPr id="67375" name="Rectangle 809"/>
            <p:cNvSpPr>
              <a:spLocks noChangeArrowheads="1"/>
            </p:cNvSpPr>
            <p:nvPr/>
          </p:nvSpPr>
          <p:spPr bwMode="auto">
            <a:xfrm>
              <a:off x="139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76" name="Rectangle 810"/>
            <p:cNvSpPr>
              <a:spLocks noChangeArrowheads="1"/>
            </p:cNvSpPr>
            <p:nvPr/>
          </p:nvSpPr>
          <p:spPr bwMode="auto">
            <a:xfrm>
              <a:off x="144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77" name="Rectangle 811"/>
            <p:cNvSpPr>
              <a:spLocks noChangeArrowheads="1"/>
            </p:cNvSpPr>
            <p:nvPr/>
          </p:nvSpPr>
          <p:spPr bwMode="auto">
            <a:xfrm>
              <a:off x="153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78" name="Rectangle 812"/>
            <p:cNvSpPr>
              <a:spLocks noChangeArrowheads="1"/>
            </p:cNvSpPr>
            <p:nvPr/>
          </p:nvSpPr>
          <p:spPr bwMode="auto">
            <a:xfrm>
              <a:off x="158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79" name="Rectangle 813"/>
            <p:cNvSpPr>
              <a:spLocks noChangeArrowheads="1"/>
            </p:cNvSpPr>
            <p:nvPr/>
          </p:nvSpPr>
          <p:spPr bwMode="auto">
            <a:xfrm>
              <a:off x="1488" y="2400"/>
              <a:ext cx="48" cy="14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7380" name="Rectangle 814"/>
            <p:cNvSpPr>
              <a:spLocks noChangeArrowheads="1"/>
            </p:cNvSpPr>
            <p:nvPr/>
          </p:nvSpPr>
          <p:spPr bwMode="auto">
            <a:xfrm>
              <a:off x="163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81" name="Rectangle 815"/>
            <p:cNvSpPr>
              <a:spLocks noChangeArrowheads="1"/>
            </p:cNvSpPr>
            <p:nvPr/>
          </p:nvSpPr>
          <p:spPr bwMode="auto">
            <a:xfrm>
              <a:off x="312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82" name="Rectangle 816"/>
            <p:cNvSpPr>
              <a:spLocks noChangeArrowheads="1"/>
            </p:cNvSpPr>
            <p:nvPr/>
          </p:nvSpPr>
          <p:spPr bwMode="auto">
            <a:xfrm>
              <a:off x="316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83" name="Rectangle 817"/>
            <p:cNvSpPr>
              <a:spLocks noChangeArrowheads="1"/>
            </p:cNvSpPr>
            <p:nvPr/>
          </p:nvSpPr>
          <p:spPr bwMode="auto">
            <a:xfrm>
              <a:off x="321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84" name="Rectangle 818"/>
            <p:cNvSpPr>
              <a:spLocks noChangeArrowheads="1"/>
            </p:cNvSpPr>
            <p:nvPr/>
          </p:nvSpPr>
          <p:spPr bwMode="auto">
            <a:xfrm>
              <a:off x="326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85" name="Rectangle 819"/>
            <p:cNvSpPr>
              <a:spLocks noChangeArrowheads="1"/>
            </p:cNvSpPr>
            <p:nvPr/>
          </p:nvSpPr>
          <p:spPr bwMode="auto">
            <a:xfrm>
              <a:off x="331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86" name="Rectangle 820"/>
            <p:cNvSpPr>
              <a:spLocks noChangeArrowheads="1"/>
            </p:cNvSpPr>
            <p:nvPr/>
          </p:nvSpPr>
          <p:spPr bwMode="auto">
            <a:xfrm>
              <a:off x="336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87" name="Rectangle 821"/>
            <p:cNvSpPr>
              <a:spLocks noChangeArrowheads="1"/>
            </p:cNvSpPr>
            <p:nvPr/>
          </p:nvSpPr>
          <p:spPr bwMode="auto">
            <a:xfrm>
              <a:off x="345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88" name="Rectangle 822"/>
            <p:cNvSpPr>
              <a:spLocks noChangeArrowheads="1"/>
            </p:cNvSpPr>
            <p:nvPr/>
          </p:nvSpPr>
          <p:spPr bwMode="auto">
            <a:xfrm>
              <a:off x="350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89" name="Rectangle 823"/>
            <p:cNvSpPr>
              <a:spLocks noChangeArrowheads="1"/>
            </p:cNvSpPr>
            <p:nvPr/>
          </p:nvSpPr>
          <p:spPr bwMode="auto">
            <a:xfrm>
              <a:off x="340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90" name="Rectangle 824"/>
            <p:cNvSpPr>
              <a:spLocks noChangeArrowheads="1"/>
            </p:cNvSpPr>
            <p:nvPr/>
          </p:nvSpPr>
          <p:spPr bwMode="auto">
            <a:xfrm>
              <a:off x="355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91" name="Rectangle 825"/>
            <p:cNvSpPr>
              <a:spLocks noChangeArrowheads="1"/>
            </p:cNvSpPr>
            <p:nvPr/>
          </p:nvSpPr>
          <p:spPr bwMode="auto">
            <a:xfrm>
              <a:off x="168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92" name="Rectangle 826"/>
            <p:cNvSpPr>
              <a:spLocks noChangeArrowheads="1"/>
            </p:cNvSpPr>
            <p:nvPr/>
          </p:nvSpPr>
          <p:spPr bwMode="auto">
            <a:xfrm>
              <a:off x="172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93" name="Rectangle 827"/>
            <p:cNvSpPr>
              <a:spLocks noChangeArrowheads="1"/>
            </p:cNvSpPr>
            <p:nvPr/>
          </p:nvSpPr>
          <p:spPr bwMode="auto">
            <a:xfrm>
              <a:off x="177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94" name="Rectangle 828"/>
            <p:cNvSpPr>
              <a:spLocks noChangeArrowheads="1"/>
            </p:cNvSpPr>
            <p:nvPr/>
          </p:nvSpPr>
          <p:spPr bwMode="auto">
            <a:xfrm>
              <a:off x="182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95" name="Rectangle 829"/>
            <p:cNvSpPr>
              <a:spLocks noChangeArrowheads="1"/>
            </p:cNvSpPr>
            <p:nvPr/>
          </p:nvSpPr>
          <p:spPr bwMode="auto">
            <a:xfrm>
              <a:off x="187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96" name="Rectangle 830"/>
            <p:cNvSpPr>
              <a:spLocks noChangeArrowheads="1"/>
            </p:cNvSpPr>
            <p:nvPr/>
          </p:nvSpPr>
          <p:spPr bwMode="auto">
            <a:xfrm>
              <a:off x="192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97" name="Rectangle 831"/>
            <p:cNvSpPr>
              <a:spLocks noChangeArrowheads="1"/>
            </p:cNvSpPr>
            <p:nvPr/>
          </p:nvSpPr>
          <p:spPr bwMode="auto">
            <a:xfrm>
              <a:off x="201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98" name="Rectangle 832"/>
            <p:cNvSpPr>
              <a:spLocks noChangeArrowheads="1"/>
            </p:cNvSpPr>
            <p:nvPr/>
          </p:nvSpPr>
          <p:spPr bwMode="auto">
            <a:xfrm>
              <a:off x="206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399" name="Rectangle 833"/>
            <p:cNvSpPr>
              <a:spLocks noChangeArrowheads="1"/>
            </p:cNvSpPr>
            <p:nvPr/>
          </p:nvSpPr>
          <p:spPr bwMode="auto">
            <a:xfrm>
              <a:off x="196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00" name="Rectangle 834"/>
            <p:cNvSpPr>
              <a:spLocks noChangeArrowheads="1"/>
            </p:cNvSpPr>
            <p:nvPr/>
          </p:nvSpPr>
          <p:spPr bwMode="auto">
            <a:xfrm>
              <a:off x="211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01" name="Rectangle 835"/>
            <p:cNvSpPr>
              <a:spLocks noChangeArrowheads="1"/>
            </p:cNvSpPr>
            <p:nvPr/>
          </p:nvSpPr>
          <p:spPr bwMode="auto">
            <a:xfrm>
              <a:off x="216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02" name="Rectangle 836"/>
            <p:cNvSpPr>
              <a:spLocks noChangeArrowheads="1"/>
            </p:cNvSpPr>
            <p:nvPr/>
          </p:nvSpPr>
          <p:spPr bwMode="auto">
            <a:xfrm>
              <a:off x="220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03" name="Rectangle 837"/>
            <p:cNvSpPr>
              <a:spLocks noChangeArrowheads="1"/>
            </p:cNvSpPr>
            <p:nvPr/>
          </p:nvSpPr>
          <p:spPr bwMode="auto">
            <a:xfrm>
              <a:off x="225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04" name="Rectangle 838"/>
            <p:cNvSpPr>
              <a:spLocks noChangeArrowheads="1"/>
            </p:cNvSpPr>
            <p:nvPr/>
          </p:nvSpPr>
          <p:spPr bwMode="auto">
            <a:xfrm>
              <a:off x="230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05" name="Rectangle 839"/>
            <p:cNvSpPr>
              <a:spLocks noChangeArrowheads="1"/>
            </p:cNvSpPr>
            <p:nvPr/>
          </p:nvSpPr>
          <p:spPr bwMode="auto">
            <a:xfrm>
              <a:off x="235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06" name="Rectangle 840"/>
            <p:cNvSpPr>
              <a:spLocks noChangeArrowheads="1"/>
            </p:cNvSpPr>
            <p:nvPr/>
          </p:nvSpPr>
          <p:spPr bwMode="auto">
            <a:xfrm>
              <a:off x="240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07" name="Rectangle 841"/>
            <p:cNvSpPr>
              <a:spLocks noChangeArrowheads="1"/>
            </p:cNvSpPr>
            <p:nvPr/>
          </p:nvSpPr>
          <p:spPr bwMode="auto">
            <a:xfrm>
              <a:off x="249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08" name="Rectangle 842"/>
            <p:cNvSpPr>
              <a:spLocks noChangeArrowheads="1"/>
            </p:cNvSpPr>
            <p:nvPr/>
          </p:nvSpPr>
          <p:spPr bwMode="auto">
            <a:xfrm>
              <a:off x="254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09" name="Rectangle 843"/>
            <p:cNvSpPr>
              <a:spLocks noChangeArrowheads="1"/>
            </p:cNvSpPr>
            <p:nvPr/>
          </p:nvSpPr>
          <p:spPr bwMode="auto">
            <a:xfrm>
              <a:off x="244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10" name="Rectangle 844"/>
            <p:cNvSpPr>
              <a:spLocks noChangeArrowheads="1"/>
            </p:cNvSpPr>
            <p:nvPr/>
          </p:nvSpPr>
          <p:spPr bwMode="auto">
            <a:xfrm>
              <a:off x="259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11" name="Rectangle 845"/>
            <p:cNvSpPr>
              <a:spLocks noChangeArrowheads="1"/>
            </p:cNvSpPr>
            <p:nvPr/>
          </p:nvSpPr>
          <p:spPr bwMode="auto">
            <a:xfrm>
              <a:off x="2640" y="2400"/>
              <a:ext cx="48" cy="14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7412" name="Rectangle 846"/>
            <p:cNvSpPr>
              <a:spLocks noChangeArrowheads="1"/>
            </p:cNvSpPr>
            <p:nvPr/>
          </p:nvSpPr>
          <p:spPr bwMode="auto">
            <a:xfrm>
              <a:off x="268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13" name="Rectangle 847"/>
            <p:cNvSpPr>
              <a:spLocks noChangeArrowheads="1"/>
            </p:cNvSpPr>
            <p:nvPr/>
          </p:nvSpPr>
          <p:spPr bwMode="auto">
            <a:xfrm>
              <a:off x="273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14" name="Rectangle 848"/>
            <p:cNvSpPr>
              <a:spLocks noChangeArrowheads="1"/>
            </p:cNvSpPr>
            <p:nvPr/>
          </p:nvSpPr>
          <p:spPr bwMode="auto">
            <a:xfrm>
              <a:off x="278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15" name="Rectangle 849"/>
            <p:cNvSpPr>
              <a:spLocks noChangeArrowheads="1"/>
            </p:cNvSpPr>
            <p:nvPr/>
          </p:nvSpPr>
          <p:spPr bwMode="auto">
            <a:xfrm>
              <a:off x="283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16" name="Rectangle 850"/>
            <p:cNvSpPr>
              <a:spLocks noChangeArrowheads="1"/>
            </p:cNvSpPr>
            <p:nvPr/>
          </p:nvSpPr>
          <p:spPr bwMode="auto">
            <a:xfrm>
              <a:off x="288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17" name="Rectangle 851"/>
            <p:cNvSpPr>
              <a:spLocks noChangeArrowheads="1"/>
            </p:cNvSpPr>
            <p:nvPr/>
          </p:nvSpPr>
          <p:spPr bwMode="auto">
            <a:xfrm>
              <a:off x="297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18" name="Rectangle 852"/>
            <p:cNvSpPr>
              <a:spLocks noChangeArrowheads="1"/>
            </p:cNvSpPr>
            <p:nvPr/>
          </p:nvSpPr>
          <p:spPr bwMode="auto">
            <a:xfrm>
              <a:off x="302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19" name="Rectangle 853"/>
            <p:cNvSpPr>
              <a:spLocks noChangeArrowheads="1"/>
            </p:cNvSpPr>
            <p:nvPr/>
          </p:nvSpPr>
          <p:spPr bwMode="auto">
            <a:xfrm>
              <a:off x="292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20" name="Rectangle 854"/>
            <p:cNvSpPr>
              <a:spLocks noChangeArrowheads="1"/>
            </p:cNvSpPr>
            <p:nvPr/>
          </p:nvSpPr>
          <p:spPr bwMode="auto">
            <a:xfrm>
              <a:off x="307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21" name="Rectangle 855"/>
            <p:cNvSpPr>
              <a:spLocks noChangeArrowheads="1"/>
            </p:cNvSpPr>
            <p:nvPr/>
          </p:nvSpPr>
          <p:spPr bwMode="auto">
            <a:xfrm>
              <a:off x="408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22" name="Rectangle 856"/>
            <p:cNvSpPr>
              <a:spLocks noChangeArrowheads="1"/>
            </p:cNvSpPr>
            <p:nvPr/>
          </p:nvSpPr>
          <p:spPr bwMode="auto">
            <a:xfrm>
              <a:off x="412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23" name="Rectangle 857"/>
            <p:cNvSpPr>
              <a:spLocks noChangeArrowheads="1"/>
            </p:cNvSpPr>
            <p:nvPr/>
          </p:nvSpPr>
          <p:spPr bwMode="auto">
            <a:xfrm>
              <a:off x="417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24" name="Rectangle 858"/>
            <p:cNvSpPr>
              <a:spLocks noChangeArrowheads="1"/>
            </p:cNvSpPr>
            <p:nvPr/>
          </p:nvSpPr>
          <p:spPr bwMode="auto">
            <a:xfrm>
              <a:off x="422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25" name="Rectangle 859"/>
            <p:cNvSpPr>
              <a:spLocks noChangeArrowheads="1"/>
            </p:cNvSpPr>
            <p:nvPr/>
          </p:nvSpPr>
          <p:spPr bwMode="auto">
            <a:xfrm>
              <a:off x="427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26" name="Rectangle 860"/>
            <p:cNvSpPr>
              <a:spLocks noChangeArrowheads="1"/>
            </p:cNvSpPr>
            <p:nvPr/>
          </p:nvSpPr>
          <p:spPr bwMode="auto">
            <a:xfrm>
              <a:off x="432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27" name="Rectangle 861"/>
            <p:cNvSpPr>
              <a:spLocks noChangeArrowheads="1"/>
            </p:cNvSpPr>
            <p:nvPr/>
          </p:nvSpPr>
          <p:spPr bwMode="auto">
            <a:xfrm>
              <a:off x="441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28" name="Rectangle 862"/>
            <p:cNvSpPr>
              <a:spLocks noChangeArrowheads="1"/>
            </p:cNvSpPr>
            <p:nvPr/>
          </p:nvSpPr>
          <p:spPr bwMode="auto">
            <a:xfrm>
              <a:off x="446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29" name="Rectangle 863"/>
            <p:cNvSpPr>
              <a:spLocks noChangeArrowheads="1"/>
            </p:cNvSpPr>
            <p:nvPr/>
          </p:nvSpPr>
          <p:spPr bwMode="auto">
            <a:xfrm>
              <a:off x="436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30" name="Rectangle 864"/>
            <p:cNvSpPr>
              <a:spLocks noChangeArrowheads="1"/>
            </p:cNvSpPr>
            <p:nvPr/>
          </p:nvSpPr>
          <p:spPr bwMode="auto">
            <a:xfrm>
              <a:off x="451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31" name="Rectangle 865"/>
            <p:cNvSpPr>
              <a:spLocks noChangeArrowheads="1"/>
            </p:cNvSpPr>
            <p:nvPr/>
          </p:nvSpPr>
          <p:spPr bwMode="auto">
            <a:xfrm>
              <a:off x="360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32" name="Rectangle 866"/>
            <p:cNvSpPr>
              <a:spLocks noChangeArrowheads="1"/>
            </p:cNvSpPr>
            <p:nvPr/>
          </p:nvSpPr>
          <p:spPr bwMode="auto">
            <a:xfrm>
              <a:off x="364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33" name="Rectangle 867"/>
            <p:cNvSpPr>
              <a:spLocks noChangeArrowheads="1"/>
            </p:cNvSpPr>
            <p:nvPr/>
          </p:nvSpPr>
          <p:spPr bwMode="auto">
            <a:xfrm>
              <a:off x="369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34" name="Rectangle 868"/>
            <p:cNvSpPr>
              <a:spLocks noChangeArrowheads="1"/>
            </p:cNvSpPr>
            <p:nvPr/>
          </p:nvSpPr>
          <p:spPr bwMode="auto">
            <a:xfrm>
              <a:off x="374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35" name="Rectangle 869"/>
            <p:cNvSpPr>
              <a:spLocks noChangeArrowheads="1"/>
            </p:cNvSpPr>
            <p:nvPr/>
          </p:nvSpPr>
          <p:spPr bwMode="auto">
            <a:xfrm>
              <a:off x="379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36" name="Rectangle 870"/>
            <p:cNvSpPr>
              <a:spLocks noChangeArrowheads="1"/>
            </p:cNvSpPr>
            <p:nvPr/>
          </p:nvSpPr>
          <p:spPr bwMode="auto">
            <a:xfrm>
              <a:off x="3840" y="240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7437" name="Rectangle 871"/>
            <p:cNvSpPr>
              <a:spLocks noChangeArrowheads="1"/>
            </p:cNvSpPr>
            <p:nvPr/>
          </p:nvSpPr>
          <p:spPr bwMode="auto">
            <a:xfrm>
              <a:off x="3936" y="2400"/>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438" name="Rectangle 872"/>
            <p:cNvSpPr>
              <a:spLocks noChangeArrowheads="1"/>
            </p:cNvSpPr>
            <p:nvPr/>
          </p:nvSpPr>
          <p:spPr bwMode="auto">
            <a:xfrm>
              <a:off x="398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39" name="Rectangle 873"/>
            <p:cNvSpPr>
              <a:spLocks noChangeArrowheads="1"/>
            </p:cNvSpPr>
            <p:nvPr/>
          </p:nvSpPr>
          <p:spPr bwMode="auto">
            <a:xfrm>
              <a:off x="3888" y="2400"/>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440" name="Rectangle 874"/>
            <p:cNvSpPr>
              <a:spLocks noChangeArrowheads="1"/>
            </p:cNvSpPr>
            <p:nvPr/>
          </p:nvSpPr>
          <p:spPr bwMode="auto">
            <a:xfrm>
              <a:off x="403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41" name="Rectangle 875"/>
            <p:cNvSpPr>
              <a:spLocks noChangeArrowheads="1"/>
            </p:cNvSpPr>
            <p:nvPr/>
          </p:nvSpPr>
          <p:spPr bwMode="auto">
            <a:xfrm>
              <a:off x="456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42" name="Rectangle 876"/>
            <p:cNvSpPr>
              <a:spLocks noChangeArrowheads="1"/>
            </p:cNvSpPr>
            <p:nvPr/>
          </p:nvSpPr>
          <p:spPr bwMode="auto">
            <a:xfrm>
              <a:off x="460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43" name="Rectangle 877"/>
            <p:cNvSpPr>
              <a:spLocks noChangeArrowheads="1"/>
            </p:cNvSpPr>
            <p:nvPr/>
          </p:nvSpPr>
          <p:spPr bwMode="auto">
            <a:xfrm>
              <a:off x="4656"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44" name="Rectangle 878"/>
            <p:cNvSpPr>
              <a:spLocks noChangeArrowheads="1"/>
            </p:cNvSpPr>
            <p:nvPr/>
          </p:nvSpPr>
          <p:spPr bwMode="auto">
            <a:xfrm>
              <a:off x="470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45" name="Rectangle 879"/>
            <p:cNvSpPr>
              <a:spLocks noChangeArrowheads="1"/>
            </p:cNvSpPr>
            <p:nvPr/>
          </p:nvSpPr>
          <p:spPr bwMode="auto">
            <a:xfrm>
              <a:off x="4752"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46" name="Rectangle 880"/>
            <p:cNvSpPr>
              <a:spLocks noChangeArrowheads="1"/>
            </p:cNvSpPr>
            <p:nvPr/>
          </p:nvSpPr>
          <p:spPr bwMode="auto">
            <a:xfrm>
              <a:off x="4800"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47" name="Rectangle 881"/>
            <p:cNvSpPr>
              <a:spLocks noChangeArrowheads="1"/>
            </p:cNvSpPr>
            <p:nvPr/>
          </p:nvSpPr>
          <p:spPr bwMode="auto">
            <a:xfrm>
              <a:off x="4896" y="2400"/>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448" name="Rectangle 882"/>
            <p:cNvSpPr>
              <a:spLocks noChangeArrowheads="1"/>
            </p:cNvSpPr>
            <p:nvPr/>
          </p:nvSpPr>
          <p:spPr bwMode="auto">
            <a:xfrm>
              <a:off x="4944"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49" name="Rectangle 883"/>
            <p:cNvSpPr>
              <a:spLocks noChangeArrowheads="1"/>
            </p:cNvSpPr>
            <p:nvPr/>
          </p:nvSpPr>
          <p:spPr bwMode="auto">
            <a:xfrm>
              <a:off x="4848" y="240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50" name="Rectangle 884"/>
            <p:cNvSpPr>
              <a:spLocks noChangeArrowheads="1"/>
            </p:cNvSpPr>
            <p:nvPr/>
          </p:nvSpPr>
          <p:spPr bwMode="auto">
            <a:xfrm>
              <a:off x="4992" y="2400"/>
              <a:ext cx="48" cy="14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67451" name="Rectangle 885"/>
            <p:cNvSpPr>
              <a:spLocks noChangeArrowheads="1"/>
            </p:cNvSpPr>
            <p:nvPr/>
          </p:nvSpPr>
          <p:spPr bwMode="auto">
            <a:xfrm>
              <a:off x="120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52" name="Rectangle 886"/>
            <p:cNvSpPr>
              <a:spLocks noChangeArrowheads="1"/>
            </p:cNvSpPr>
            <p:nvPr/>
          </p:nvSpPr>
          <p:spPr bwMode="auto">
            <a:xfrm>
              <a:off x="124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53" name="Rectangle 887"/>
            <p:cNvSpPr>
              <a:spLocks noChangeArrowheads="1"/>
            </p:cNvSpPr>
            <p:nvPr/>
          </p:nvSpPr>
          <p:spPr bwMode="auto">
            <a:xfrm>
              <a:off x="129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54" name="Rectangle 888"/>
            <p:cNvSpPr>
              <a:spLocks noChangeArrowheads="1"/>
            </p:cNvSpPr>
            <p:nvPr/>
          </p:nvSpPr>
          <p:spPr bwMode="auto">
            <a:xfrm>
              <a:off x="134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55" name="Rectangle 889"/>
            <p:cNvSpPr>
              <a:spLocks noChangeArrowheads="1"/>
            </p:cNvSpPr>
            <p:nvPr/>
          </p:nvSpPr>
          <p:spPr bwMode="auto">
            <a:xfrm>
              <a:off x="139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56" name="Rectangle 890"/>
            <p:cNvSpPr>
              <a:spLocks noChangeArrowheads="1"/>
            </p:cNvSpPr>
            <p:nvPr/>
          </p:nvSpPr>
          <p:spPr bwMode="auto">
            <a:xfrm>
              <a:off x="144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57" name="Rectangle 891"/>
            <p:cNvSpPr>
              <a:spLocks noChangeArrowheads="1"/>
            </p:cNvSpPr>
            <p:nvPr/>
          </p:nvSpPr>
          <p:spPr bwMode="auto">
            <a:xfrm>
              <a:off x="153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58" name="Rectangle 892"/>
            <p:cNvSpPr>
              <a:spLocks noChangeArrowheads="1"/>
            </p:cNvSpPr>
            <p:nvPr/>
          </p:nvSpPr>
          <p:spPr bwMode="auto">
            <a:xfrm>
              <a:off x="158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59" name="Rectangle 893"/>
            <p:cNvSpPr>
              <a:spLocks noChangeArrowheads="1"/>
            </p:cNvSpPr>
            <p:nvPr/>
          </p:nvSpPr>
          <p:spPr bwMode="auto">
            <a:xfrm>
              <a:off x="148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60" name="Rectangle 894"/>
            <p:cNvSpPr>
              <a:spLocks noChangeArrowheads="1"/>
            </p:cNvSpPr>
            <p:nvPr/>
          </p:nvSpPr>
          <p:spPr bwMode="auto">
            <a:xfrm>
              <a:off x="163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61" name="Rectangle 895"/>
            <p:cNvSpPr>
              <a:spLocks noChangeArrowheads="1"/>
            </p:cNvSpPr>
            <p:nvPr/>
          </p:nvSpPr>
          <p:spPr bwMode="auto">
            <a:xfrm>
              <a:off x="312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62" name="Rectangle 896"/>
            <p:cNvSpPr>
              <a:spLocks noChangeArrowheads="1"/>
            </p:cNvSpPr>
            <p:nvPr/>
          </p:nvSpPr>
          <p:spPr bwMode="auto">
            <a:xfrm>
              <a:off x="3168" y="2544"/>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463" name="Rectangle 897"/>
            <p:cNvSpPr>
              <a:spLocks noChangeArrowheads="1"/>
            </p:cNvSpPr>
            <p:nvPr/>
          </p:nvSpPr>
          <p:spPr bwMode="auto">
            <a:xfrm>
              <a:off x="321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64" name="Rectangle 898"/>
            <p:cNvSpPr>
              <a:spLocks noChangeArrowheads="1"/>
            </p:cNvSpPr>
            <p:nvPr/>
          </p:nvSpPr>
          <p:spPr bwMode="auto">
            <a:xfrm>
              <a:off x="326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65" name="Rectangle 899"/>
            <p:cNvSpPr>
              <a:spLocks noChangeArrowheads="1"/>
            </p:cNvSpPr>
            <p:nvPr/>
          </p:nvSpPr>
          <p:spPr bwMode="auto">
            <a:xfrm>
              <a:off x="331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66" name="Rectangle 900"/>
            <p:cNvSpPr>
              <a:spLocks noChangeArrowheads="1"/>
            </p:cNvSpPr>
            <p:nvPr/>
          </p:nvSpPr>
          <p:spPr bwMode="auto">
            <a:xfrm>
              <a:off x="336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67" name="Rectangle 901"/>
            <p:cNvSpPr>
              <a:spLocks noChangeArrowheads="1"/>
            </p:cNvSpPr>
            <p:nvPr/>
          </p:nvSpPr>
          <p:spPr bwMode="auto">
            <a:xfrm>
              <a:off x="3456" y="2544"/>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468" name="Rectangle 902"/>
            <p:cNvSpPr>
              <a:spLocks noChangeArrowheads="1"/>
            </p:cNvSpPr>
            <p:nvPr/>
          </p:nvSpPr>
          <p:spPr bwMode="auto">
            <a:xfrm>
              <a:off x="350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69" name="Rectangle 903"/>
            <p:cNvSpPr>
              <a:spLocks noChangeArrowheads="1"/>
            </p:cNvSpPr>
            <p:nvPr/>
          </p:nvSpPr>
          <p:spPr bwMode="auto">
            <a:xfrm>
              <a:off x="340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70" name="Rectangle 904"/>
            <p:cNvSpPr>
              <a:spLocks noChangeArrowheads="1"/>
            </p:cNvSpPr>
            <p:nvPr/>
          </p:nvSpPr>
          <p:spPr bwMode="auto">
            <a:xfrm>
              <a:off x="355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71" name="Rectangle 905"/>
            <p:cNvSpPr>
              <a:spLocks noChangeArrowheads="1"/>
            </p:cNvSpPr>
            <p:nvPr/>
          </p:nvSpPr>
          <p:spPr bwMode="auto">
            <a:xfrm>
              <a:off x="168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72" name="Rectangle 906"/>
            <p:cNvSpPr>
              <a:spLocks noChangeArrowheads="1"/>
            </p:cNvSpPr>
            <p:nvPr/>
          </p:nvSpPr>
          <p:spPr bwMode="auto">
            <a:xfrm>
              <a:off x="172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73" name="Rectangle 907"/>
            <p:cNvSpPr>
              <a:spLocks noChangeArrowheads="1"/>
            </p:cNvSpPr>
            <p:nvPr/>
          </p:nvSpPr>
          <p:spPr bwMode="auto">
            <a:xfrm>
              <a:off x="177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74" name="Rectangle 908"/>
            <p:cNvSpPr>
              <a:spLocks noChangeArrowheads="1"/>
            </p:cNvSpPr>
            <p:nvPr/>
          </p:nvSpPr>
          <p:spPr bwMode="auto">
            <a:xfrm>
              <a:off x="182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75" name="Rectangle 909"/>
            <p:cNvSpPr>
              <a:spLocks noChangeArrowheads="1"/>
            </p:cNvSpPr>
            <p:nvPr/>
          </p:nvSpPr>
          <p:spPr bwMode="auto">
            <a:xfrm>
              <a:off x="187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76" name="Rectangle 910"/>
            <p:cNvSpPr>
              <a:spLocks noChangeArrowheads="1"/>
            </p:cNvSpPr>
            <p:nvPr/>
          </p:nvSpPr>
          <p:spPr bwMode="auto">
            <a:xfrm>
              <a:off x="192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77" name="Rectangle 911"/>
            <p:cNvSpPr>
              <a:spLocks noChangeArrowheads="1"/>
            </p:cNvSpPr>
            <p:nvPr/>
          </p:nvSpPr>
          <p:spPr bwMode="auto">
            <a:xfrm>
              <a:off x="201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78" name="Rectangle 912"/>
            <p:cNvSpPr>
              <a:spLocks noChangeArrowheads="1"/>
            </p:cNvSpPr>
            <p:nvPr/>
          </p:nvSpPr>
          <p:spPr bwMode="auto">
            <a:xfrm>
              <a:off x="206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79" name="Rectangle 913"/>
            <p:cNvSpPr>
              <a:spLocks noChangeArrowheads="1"/>
            </p:cNvSpPr>
            <p:nvPr/>
          </p:nvSpPr>
          <p:spPr bwMode="auto">
            <a:xfrm>
              <a:off x="196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80" name="Rectangle 914"/>
            <p:cNvSpPr>
              <a:spLocks noChangeArrowheads="1"/>
            </p:cNvSpPr>
            <p:nvPr/>
          </p:nvSpPr>
          <p:spPr bwMode="auto">
            <a:xfrm>
              <a:off x="211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81" name="Rectangle 915"/>
            <p:cNvSpPr>
              <a:spLocks noChangeArrowheads="1"/>
            </p:cNvSpPr>
            <p:nvPr/>
          </p:nvSpPr>
          <p:spPr bwMode="auto">
            <a:xfrm>
              <a:off x="216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82" name="Rectangle 916"/>
            <p:cNvSpPr>
              <a:spLocks noChangeArrowheads="1"/>
            </p:cNvSpPr>
            <p:nvPr/>
          </p:nvSpPr>
          <p:spPr bwMode="auto">
            <a:xfrm>
              <a:off x="220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83" name="Rectangle 917"/>
            <p:cNvSpPr>
              <a:spLocks noChangeArrowheads="1"/>
            </p:cNvSpPr>
            <p:nvPr/>
          </p:nvSpPr>
          <p:spPr bwMode="auto">
            <a:xfrm>
              <a:off x="225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84" name="Rectangle 918"/>
            <p:cNvSpPr>
              <a:spLocks noChangeArrowheads="1"/>
            </p:cNvSpPr>
            <p:nvPr/>
          </p:nvSpPr>
          <p:spPr bwMode="auto">
            <a:xfrm>
              <a:off x="230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85" name="Rectangle 919"/>
            <p:cNvSpPr>
              <a:spLocks noChangeArrowheads="1"/>
            </p:cNvSpPr>
            <p:nvPr/>
          </p:nvSpPr>
          <p:spPr bwMode="auto">
            <a:xfrm>
              <a:off x="235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86" name="Rectangle 920"/>
            <p:cNvSpPr>
              <a:spLocks noChangeArrowheads="1"/>
            </p:cNvSpPr>
            <p:nvPr/>
          </p:nvSpPr>
          <p:spPr bwMode="auto">
            <a:xfrm>
              <a:off x="240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87" name="Rectangle 921"/>
            <p:cNvSpPr>
              <a:spLocks noChangeArrowheads="1"/>
            </p:cNvSpPr>
            <p:nvPr/>
          </p:nvSpPr>
          <p:spPr bwMode="auto">
            <a:xfrm>
              <a:off x="249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88" name="Rectangle 922"/>
            <p:cNvSpPr>
              <a:spLocks noChangeArrowheads="1"/>
            </p:cNvSpPr>
            <p:nvPr/>
          </p:nvSpPr>
          <p:spPr bwMode="auto">
            <a:xfrm>
              <a:off x="254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89" name="Rectangle 923"/>
            <p:cNvSpPr>
              <a:spLocks noChangeArrowheads="1"/>
            </p:cNvSpPr>
            <p:nvPr/>
          </p:nvSpPr>
          <p:spPr bwMode="auto">
            <a:xfrm>
              <a:off x="244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90" name="Rectangle 924"/>
            <p:cNvSpPr>
              <a:spLocks noChangeArrowheads="1"/>
            </p:cNvSpPr>
            <p:nvPr/>
          </p:nvSpPr>
          <p:spPr bwMode="auto">
            <a:xfrm>
              <a:off x="2592" y="2544"/>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67491" name="Rectangle 925"/>
            <p:cNvSpPr>
              <a:spLocks noChangeArrowheads="1"/>
            </p:cNvSpPr>
            <p:nvPr/>
          </p:nvSpPr>
          <p:spPr bwMode="auto">
            <a:xfrm>
              <a:off x="264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92" name="Rectangle 926"/>
            <p:cNvSpPr>
              <a:spLocks noChangeArrowheads="1"/>
            </p:cNvSpPr>
            <p:nvPr/>
          </p:nvSpPr>
          <p:spPr bwMode="auto">
            <a:xfrm>
              <a:off x="268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93" name="Rectangle 927"/>
            <p:cNvSpPr>
              <a:spLocks noChangeArrowheads="1"/>
            </p:cNvSpPr>
            <p:nvPr/>
          </p:nvSpPr>
          <p:spPr bwMode="auto">
            <a:xfrm>
              <a:off x="273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94" name="Rectangle 928"/>
            <p:cNvSpPr>
              <a:spLocks noChangeArrowheads="1"/>
            </p:cNvSpPr>
            <p:nvPr/>
          </p:nvSpPr>
          <p:spPr bwMode="auto">
            <a:xfrm>
              <a:off x="278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95" name="Rectangle 929"/>
            <p:cNvSpPr>
              <a:spLocks noChangeArrowheads="1"/>
            </p:cNvSpPr>
            <p:nvPr/>
          </p:nvSpPr>
          <p:spPr bwMode="auto">
            <a:xfrm>
              <a:off x="283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96" name="Rectangle 930"/>
            <p:cNvSpPr>
              <a:spLocks noChangeArrowheads="1"/>
            </p:cNvSpPr>
            <p:nvPr/>
          </p:nvSpPr>
          <p:spPr bwMode="auto">
            <a:xfrm>
              <a:off x="288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97" name="Rectangle 931"/>
            <p:cNvSpPr>
              <a:spLocks noChangeArrowheads="1"/>
            </p:cNvSpPr>
            <p:nvPr/>
          </p:nvSpPr>
          <p:spPr bwMode="auto">
            <a:xfrm>
              <a:off x="297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98" name="Rectangle 932"/>
            <p:cNvSpPr>
              <a:spLocks noChangeArrowheads="1"/>
            </p:cNvSpPr>
            <p:nvPr/>
          </p:nvSpPr>
          <p:spPr bwMode="auto">
            <a:xfrm>
              <a:off x="302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499" name="Rectangle 933"/>
            <p:cNvSpPr>
              <a:spLocks noChangeArrowheads="1"/>
            </p:cNvSpPr>
            <p:nvPr/>
          </p:nvSpPr>
          <p:spPr bwMode="auto">
            <a:xfrm>
              <a:off x="292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00" name="Rectangle 934"/>
            <p:cNvSpPr>
              <a:spLocks noChangeArrowheads="1"/>
            </p:cNvSpPr>
            <p:nvPr/>
          </p:nvSpPr>
          <p:spPr bwMode="auto">
            <a:xfrm>
              <a:off x="307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01" name="Rectangle 935"/>
            <p:cNvSpPr>
              <a:spLocks noChangeArrowheads="1"/>
            </p:cNvSpPr>
            <p:nvPr/>
          </p:nvSpPr>
          <p:spPr bwMode="auto">
            <a:xfrm>
              <a:off x="408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02" name="Rectangle 936"/>
            <p:cNvSpPr>
              <a:spLocks noChangeArrowheads="1"/>
            </p:cNvSpPr>
            <p:nvPr/>
          </p:nvSpPr>
          <p:spPr bwMode="auto">
            <a:xfrm>
              <a:off x="412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03" name="Rectangle 937"/>
            <p:cNvSpPr>
              <a:spLocks noChangeArrowheads="1"/>
            </p:cNvSpPr>
            <p:nvPr/>
          </p:nvSpPr>
          <p:spPr bwMode="auto">
            <a:xfrm>
              <a:off x="417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04" name="Rectangle 938"/>
            <p:cNvSpPr>
              <a:spLocks noChangeArrowheads="1"/>
            </p:cNvSpPr>
            <p:nvPr/>
          </p:nvSpPr>
          <p:spPr bwMode="auto">
            <a:xfrm>
              <a:off x="422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05" name="Rectangle 939"/>
            <p:cNvSpPr>
              <a:spLocks noChangeArrowheads="1"/>
            </p:cNvSpPr>
            <p:nvPr/>
          </p:nvSpPr>
          <p:spPr bwMode="auto">
            <a:xfrm>
              <a:off x="427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06" name="Rectangle 940"/>
            <p:cNvSpPr>
              <a:spLocks noChangeArrowheads="1"/>
            </p:cNvSpPr>
            <p:nvPr/>
          </p:nvSpPr>
          <p:spPr bwMode="auto">
            <a:xfrm>
              <a:off x="432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07" name="Rectangle 941"/>
            <p:cNvSpPr>
              <a:spLocks noChangeArrowheads="1"/>
            </p:cNvSpPr>
            <p:nvPr/>
          </p:nvSpPr>
          <p:spPr bwMode="auto">
            <a:xfrm>
              <a:off x="441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08" name="Rectangle 942"/>
            <p:cNvSpPr>
              <a:spLocks noChangeArrowheads="1"/>
            </p:cNvSpPr>
            <p:nvPr/>
          </p:nvSpPr>
          <p:spPr bwMode="auto">
            <a:xfrm>
              <a:off x="446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09" name="Rectangle 943"/>
            <p:cNvSpPr>
              <a:spLocks noChangeArrowheads="1"/>
            </p:cNvSpPr>
            <p:nvPr/>
          </p:nvSpPr>
          <p:spPr bwMode="auto">
            <a:xfrm>
              <a:off x="436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10" name="Rectangle 944"/>
            <p:cNvSpPr>
              <a:spLocks noChangeArrowheads="1"/>
            </p:cNvSpPr>
            <p:nvPr/>
          </p:nvSpPr>
          <p:spPr bwMode="auto">
            <a:xfrm>
              <a:off x="451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11" name="Rectangle 945"/>
            <p:cNvSpPr>
              <a:spLocks noChangeArrowheads="1"/>
            </p:cNvSpPr>
            <p:nvPr/>
          </p:nvSpPr>
          <p:spPr bwMode="auto">
            <a:xfrm>
              <a:off x="360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12" name="Rectangle 946"/>
            <p:cNvSpPr>
              <a:spLocks noChangeArrowheads="1"/>
            </p:cNvSpPr>
            <p:nvPr/>
          </p:nvSpPr>
          <p:spPr bwMode="auto">
            <a:xfrm>
              <a:off x="364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13" name="Rectangle 947"/>
            <p:cNvSpPr>
              <a:spLocks noChangeArrowheads="1"/>
            </p:cNvSpPr>
            <p:nvPr/>
          </p:nvSpPr>
          <p:spPr bwMode="auto">
            <a:xfrm>
              <a:off x="369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14" name="Rectangle 948"/>
            <p:cNvSpPr>
              <a:spLocks noChangeArrowheads="1"/>
            </p:cNvSpPr>
            <p:nvPr/>
          </p:nvSpPr>
          <p:spPr bwMode="auto">
            <a:xfrm>
              <a:off x="374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15" name="Rectangle 949"/>
            <p:cNvSpPr>
              <a:spLocks noChangeArrowheads="1"/>
            </p:cNvSpPr>
            <p:nvPr/>
          </p:nvSpPr>
          <p:spPr bwMode="auto">
            <a:xfrm>
              <a:off x="379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16" name="Rectangle 950"/>
            <p:cNvSpPr>
              <a:spLocks noChangeArrowheads="1"/>
            </p:cNvSpPr>
            <p:nvPr/>
          </p:nvSpPr>
          <p:spPr bwMode="auto">
            <a:xfrm>
              <a:off x="384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17" name="Rectangle 951"/>
            <p:cNvSpPr>
              <a:spLocks noChangeArrowheads="1"/>
            </p:cNvSpPr>
            <p:nvPr/>
          </p:nvSpPr>
          <p:spPr bwMode="auto">
            <a:xfrm>
              <a:off x="393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18" name="Rectangle 952"/>
            <p:cNvSpPr>
              <a:spLocks noChangeArrowheads="1"/>
            </p:cNvSpPr>
            <p:nvPr/>
          </p:nvSpPr>
          <p:spPr bwMode="auto">
            <a:xfrm>
              <a:off x="398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19" name="Rectangle 953"/>
            <p:cNvSpPr>
              <a:spLocks noChangeArrowheads="1"/>
            </p:cNvSpPr>
            <p:nvPr/>
          </p:nvSpPr>
          <p:spPr bwMode="auto">
            <a:xfrm>
              <a:off x="388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20" name="Rectangle 954"/>
            <p:cNvSpPr>
              <a:spLocks noChangeArrowheads="1"/>
            </p:cNvSpPr>
            <p:nvPr/>
          </p:nvSpPr>
          <p:spPr bwMode="auto">
            <a:xfrm>
              <a:off x="403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21" name="Rectangle 955"/>
            <p:cNvSpPr>
              <a:spLocks noChangeArrowheads="1"/>
            </p:cNvSpPr>
            <p:nvPr/>
          </p:nvSpPr>
          <p:spPr bwMode="auto">
            <a:xfrm>
              <a:off x="456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22" name="Rectangle 956"/>
            <p:cNvSpPr>
              <a:spLocks noChangeArrowheads="1"/>
            </p:cNvSpPr>
            <p:nvPr/>
          </p:nvSpPr>
          <p:spPr bwMode="auto">
            <a:xfrm>
              <a:off x="460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23" name="Rectangle 957"/>
            <p:cNvSpPr>
              <a:spLocks noChangeArrowheads="1"/>
            </p:cNvSpPr>
            <p:nvPr/>
          </p:nvSpPr>
          <p:spPr bwMode="auto">
            <a:xfrm>
              <a:off x="4656" y="2544"/>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7524" name="Rectangle 958"/>
            <p:cNvSpPr>
              <a:spLocks noChangeArrowheads="1"/>
            </p:cNvSpPr>
            <p:nvPr/>
          </p:nvSpPr>
          <p:spPr bwMode="auto">
            <a:xfrm>
              <a:off x="470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25" name="Rectangle 959"/>
            <p:cNvSpPr>
              <a:spLocks noChangeArrowheads="1"/>
            </p:cNvSpPr>
            <p:nvPr/>
          </p:nvSpPr>
          <p:spPr bwMode="auto">
            <a:xfrm>
              <a:off x="475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26" name="Rectangle 960"/>
            <p:cNvSpPr>
              <a:spLocks noChangeArrowheads="1"/>
            </p:cNvSpPr>
            <p:nvPr/>
          </p:nvSpPr>
          <p:spPr bwMode="auto">
            <a:xfrm>
              <a:off x="4800"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27" name="Rectangle 961"/>
            <p:cNvSpPr>
              <a:spLocks noChangeArrowheads="1"/>
            </p:cNvSpPr>
            <p:nvPr/>
          </p:nvSpPr>
          <p:spPr bwMode="auto">
            <a:xfrm>
              <a:off x="4896"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28" name="Rectangle 962"/>
            <p:cNvSpPr>
              <a:spLocks noChangeArrowheads="1"/>
            </p:cNvSpPr>
            <p:nvPr/>
          </p:nvSpPr>
          <p:spPr bwMode="auto">
            <a:xfrm>
              <a:off x="4944"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29" name="Rectangle 963"/>
            <p:cNvSpPr>
              <a:spLocks noChangeArrowheads="1"/>
            </p:cNvSpPr>
            <p:nvPr/>
          </p:nvSpPr>
          <p:spPr bwMode="auto">
            <a:xfrm>
              <a:off x="4848"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30" name="Rectangle 964"/>
            <p:cNvSpPr>
              <a:spLocks noChangeArrowheads="1"/>
            </p:cNvSpPr>
            <p:nvPr/>
          </p:nvSpPr>
          <p:spPr bwMode="auto">
            <a:xfrm>
              <a:off x="4992" y="254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31" name="Rectangle 965"/>
            <p:cNvSpPr>
              <a:spLocks noChangeArrowheads="1"/>
            </p:cNvSpPr>
            <p:nvPr/>
          </p:nvSpPr>
          <p:spPr bwMode="auto">
            <a:xfrm>
              <a:off x="120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32" name="Rectangle 966"/>
            <p:cNvSpPr>
              <a:spLocks noChangeArrowheads="1"/>
            </p:cNvSpPr>
            <p:nvPr/>
          </p:nvSpPr>
          <p:spPr bwMode="auto">
            <a:xfrm>
              <a:off x="124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33" name="Rectangle 967"/>
            <p:cNvSpPr>
              <a:spLocks noChangeArrowheads="1"/>
            </p:cNvSpPr>
            <p:nvPr/>
          </p:nvSpPr>
          <p:spPr bwMode="auto">
            <a:xfrm>
              <a:off x="129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34" name="Rectangle 968"/>
            <p:cNvSpPr>
              <a:spLocks noChangeArrowheads="1"/>
            </p:cNvSpPr>
            <p:nvPr/>
          </p:nvSpPr>
          <p:spPr bwMode="auto">
            <a:xfrm>
              <a:off x="134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35" name="Rectangle 969"/>
            <p:cNvSpPr>
              <a:spLocks noChangeArrowheads="1"/>
            </p:cNvSpPr>
            <p:nvPr/>
          </p:nvSpPr>
          <p:spPr bwMode="auto">
            <a:xfrm>
              <a:off x="139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36" name="Rectangle 970"/>
            <p:cNvSpPr>
              <a:spLocks noChangeArrowheads="1"/>
            </p:cNvSpPr>
            <p:nvPr/>
          </p:nvSpPr>
          <p:spPr bwMode="auto">
            <a:xfrm>
              <a:off x="144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37" name="Rectangle 971"/>
            <p:cNvSpPr>
              <a:spLocks noChangeArrowheads="1"/>
            </p:cNvSpPr>
            <p:nvPr/>
          </p:nvSpPr>
          <p:spPr bwMode="auto">
            <a:xfrm>
              <a:off x="153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38" name="Rectangle 972"/>
            <p:cNvSpPr>
              <a:spLocks noChangeArrowheads="1"/>
            </p:cNvSpPr>
            <p:nvPr/>
          </p:nvSpPr>
          <p:spPr bwMode="auto">
            <a:xfrm>
              <a:off x="158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39" name="Rectangle 973"/>
            <p:cNvSpPr>
              <a:spLocks noChangeArrowheads="1"/>
            </p:cNvSpPr>
            <p:nvPr/>
          </p:nvSpPr>
          <p:spPr bwMode="auto">
            <a:xfrm>
              <a:off x="148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40" name="Rectangle 974"/>
            <p:cNvSpPr>
              <a:spLocks noChangeArrowheads="1"/>
            </p:cNvSpPr>
            <p:nvPr/>
          </p:nvSpPr>
          <p:spPr bwMode="auto">
            <a:xfrm>
              <a:off x="1632" y="2688"/>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67541" name="Rectangle 975"/>
            <p:cNvSpPr>
              <a:spLocks noChangeArrowheads="1"/>
            </p:cNvSpPr>
            <p:nvPr/>
          </p:nvSpPr>
          <p:spPr bwMode="auto">
            <a:xfrm>
              <a:off x="312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42" name="Rectangle 976"/>
            <p:cNvSpPr>
              <a:spLocks noChangeArrowheads="1"/>
            </p:cNvSpPr>
            <p:nvPr/>
          </p:nvSpPr>
          <p:spPr bwMode="auto">
            <a:xfrm>
              <a:off x="316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43" name="Rectangle 977"/>
            <p:cNvSpPr>
              <a:spLocks noChangeArrowheads="1"/>
            </p:cNvSpPr>
            <p:nvPr/>
          </p:nvSpPr>
          <p:spPr bwMode="auto">
            <a:xfrm>
              <a:off x="321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44" name="Rectangle 978"/>
            <p:cNvSpPr>
              <a:spLocks noChangeArrowheads="1"/>
            </p:cNvSpPr>
            <p:nvPr/>
          </p:nvSpPr>
          <p:spPr bwMode="auto">
            <a:xfrm>
              <a:off x="326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45" name="Rectangle 979"/>
            <p:cNvSpPr>
              <a:spLocks noChangeArrowheads="1"/>
            </p:cNvSpPr>
            <p:nvPr/>
          </p:nvSpPr>
          <p:spPr bwMode="auto">
            <a:xfrm>
              <a:off x="331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46" name="Rectangle 980"/>
            <p:cNvSpPr>
              <a:spLocks noChangeArrowheads="1"/>
            </p:cNvSpPr>
            <p:nvPr/>
          </p:nvSpPr>
          <p:spPr bwMode="auto">
            <a:xfrm>
              <a:off x="336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47" name="Rectangle 981"/>
            <p:cNvSpPr>
              <a:spLocks noChangeArrowheads="1"/>
            </p:cNvSpPr>
            <p:nvPr/>
          </p:nvSpPr>
          <p:spPr bwMode="auto">
            <a:xfrm>
              <a:off x="345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48" name="Rectangle 982"/>
            <p:cNvSpPr>
              <a:spLocks noChangeArrowheads="1"/>
            </p:cNvSpPr>
            <p:nvPr/>
          </p:nvSpPr>
          <p:spPr bwMode="auto">
            <a:xfrm>
              <a:off x="350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49" name="Rectangle 983"/>
            <p:cNvSpPr>
              <a:spLocks noChangeArrowheads="1"/>
            </p:cNvSpPr>
            <p:nvPr/>
          </p:nvSpPr>
          <p:spPr bwMode="auto">
            <a:xfrm>
              <a:off x="340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50" name="Rectangle 984"/>
            <p:cNvSpPr>
              <a:spLocks noChangeArrowheads="1"/>
            </p:cNvSpPr>
            <p:nvPr/>
          </p:nvSpPr>
          <p:spPr bwMode="auto">
            <a:xfrm>
              <a:off x="355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51" name="Rectangle 985"/>
            <p:cNvSpPr>
              <a:spLocks noChangeArrowheads="1"/>
            </p:cNvSpPr>
            <p:nvPr/>
          </p:nvSpPr>
          <p:spPr bwMode="auto">
            <a:xfrm>
              <a:off x="168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52" name="Rectangle 986"/>
            <p:cNvSpPr>
              <a:spLocks noChangeArrowheads="1"/>
            </p:cNvSpPr>
            <p:nvPr/>
          </p:nvSpPr>
          <p:spPr bwMode="auto">
            <a:xfrm>
              <a:off x="172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53" name="Rectangle 987"/>
            <p:cNvSpPr>
              <a:spLocks noChangeArrowheads="1"/>
            </p:cNvSpPr>
            <p:nvPr/>
          </p:nvSpPr>
          <p:spPr bwMode="auto">
            <a:xfrm>
              <a:off x="1776" y="2688"/>
              <a:ext cx="48" cy="144"/>
            </a:xfrm>
            <a:prstGeom prst="rect">
              <a:avLst/>
            </a:prstGeom>
            <a:solidFill>
              <a:srgbClr val="FF0000"/>
            </a:solidFill>
            <a:ln w="25400">
              <a:solidFill>
                <a:srgbClr val="000000"/>
              </a:solidFill>
              <a:miter lim="800000"/>
              <a:headEnd/>
              <a:tailEnd/>
            </a:ln>
          </p:spPr>
          <p:txBody>
            <a:bodyPr wrap="none" anchor="ctr">
              <a:prstTxWarp prst="textNoShape">
                <a:avLst/>
              </a:prstTxWarp>
            </a:bodyPr>
            <a:lstStyle/>
            <a:p>
              <a:endParaRPr lang="en-US"/>
            </a:p>
          </p:txBody>
        </p:sp>
        <p:sp>
          <p:nvSpPr>
            <p:cNvPr id="67554" name="Rectangle 988"/>
            <p:cNvSpPr>
              <a:spLocks noChangeArrowheads="1"/>
            </p:cNvSpPr>
            <p:nvPr/>
          </p:nvSpPr>
          <p:spPr bwMode="auto">
            <a:xfrm>
              <a:off x="182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55" name="Rectangle 989"/>
            <p:cNvSpPr>
              <a:spLocks noChangeArrowheads="1"/>
            </p:cNvSpPr>
            <p:nvPr/>
          </p:nvSpPr>
          <p:spPr bwMode="auto">
            <a:xfrm>
              <a:off x="187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56" name="Rectangle 990"/>
            <p:cNvSpPr>
              <a:spLocks noChangeArrowheads="1"/>
            </p:cNvSpPr>
            <p:nvPr/>
          </p:nvSpPr>
          <p:spPr bwMode="auto">
            <a:xfrm>
              <a:off x="192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57" name="Rectangle 991"/>
            <p:cNvSpPr>
              <a:spLocks noChangeArrowheads="1"/>
            </p:cNvSpPr>
            <p:nvPr/>
          </p:nvSpPr>
          <p:spPr bwMode="auto">
            <a:xfrm>
              <a:off x="2016" y="2688"/>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7558" name="Rectangle 992"/>
            <p:cNvSpPr>
              <a:spLocks noChangeArrowheads="1"/>
            </p:cNvSpPr>
            <p:nvPr/>
          </p:nvSpPr>
          <p:spPr bwMode="auto">
            <a:xfrm>
              <a:off x="206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59" name="Rectangle 993"/>
            <p:cNvSpPr>
              <a:spLocks noChangeArrowheads="1"/>
            </p:cNvSpPr>
            <p:nvPr/>
          </p:nvSpPr>
          <p:spPr bwMode="auto">
            <a:xfrm>
              <a:off x="196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60" name="Rectangle 994"/>
            <p:cNvSpPr>
              <a:spLocks noChangeArrowheads="1"/>
            </p:cNvSpPr>
            <p:nvPr/>
          </p:nvSpPr>
          <p:spPr bwMode="auto">
            <a:xfrm>
              <a:off x="211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61" name="Rectangle 995"/>
            <p:cNvSpPr>
              <a:spLocks noChangeArrowheads="1"/>
            </p:cNvSpPr>
            <p:nvPr/>
          </p:nvSpPr>
          <p:spPr bwMode="auto">
            <a:xfrm>
              <a:off x="216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62" name="Rectangle 996"/>
            <p:cNvSpPr>
              <a:spLocks noChangeArrowheads="1"/>
            </p:cNvSpPr>
            <p:nvPr/>
          </p:nvSpPr>
          <p:spPr bwMode="auto">
            <a:xfrm>
              <a:off x="220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63" name="Rectangle 997"/>
            <p:cNvSpPr>
              <a:spLocks noChangeArrowheads="1"/>
            </p:cNvSpPr>
            <p:nvPr/>
          </p:nvSpPr>
          <p:spPr bwMode="auto">
            <a:xfrm>
              <a:off x="225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64" name="Rectangle 998"/>
            <p:cNvSpPr>
              <a:spLocks noChangeArrowheads="1"/>
            </p:cNvSpPr>
            <p:nvPr/>
          </p:nvSpPr>
          <p:spPr bwMode="auto">
            <a:xfrm>
              <a:off x="230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65" name="Rectangle 999"/>
            <p:cNvSpPr>
              <a:spLocks noChangeArrowheads="1"/>
            </p:cNvSpPr>
            <p:nvPr/>
          </p:nvSpPr>
          <p:spPr bwMode="auto">
            <a:xfrm>
              <a:off x="235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66" name="Rectangle 1000"/>
            <p:cNvSpPr>
              <a:spLocks noChangeArrowheads="1"/>
            </p:cNvSpPr>
            <p:nvPr/>
          </p:nvSpPr>
          <p:spPr bwMode="auto">
            <a:xfrm>
              <a:off x="240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67" name="Rectangle 1001"/>
            <p:cNvSpPr>
              <a:spLocks noChangeArrowheads="1"/>
            </p:cNvSpPr>
            <p:nvPr/>
          </p:nvSpPr>
          <p:spPr bwMode="auto">
            <a:xfrm>
              <a:off x="249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68" name="Rectangle 1002"/>
            <p:cNvSpPr>
              <a:spLocks noChangeArrowheads="1"/>
            </p:cNvSpPr>
            <p:nvPr/>
          </p:nvSpPr>
          <p:spPr bwMode="auto">
            <a:xfrm>
              <a:off x="254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69" name="Rectangle 1003"/>
            <p:cNvSpPr>
              <a:spLocks noChangeArrowheads="1"/>
            </p:cNvSpPr>
            <p:nvPr/>
          </p:nvSpPr>
          <p:spPr bwMode="auto">
            <a:xfrm>
              <a:off x="244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70" name="Rectangle 1004"/>
            <p:cNvSpPr>
              <a:spLocks noChangeArrowheads="1"/>
            </p:cNvSpPr>
            <p:nvPr/>
          </p:nvSpPr>
          <p:spPr bwMode="auto">
            <a:xfrm>
              <a:off x="259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71" name="Rectangle 1005"/>
            <p:cNvSpPr>
              <a:spLocks noChangeArrowheads="1"/>
            </p:cNvSpPr>
            <p:nvPr/>
          </p:nvSpPr>
          <p:spPr bwMode="auto">
            <a:xfrm>
              <a:off x="264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72" name="Rectangle 1006"/>
            <p:cNvSpPr>
              <a:spLocks noChangeArrowheads="1"/>
            </p:cNvSpPr>
            <p:nvPr/>
          </p:nvSpPr>
          <p:spPr bwMode="auto">
            <a:xfrm>
              <a:off x="268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73" name="Rectangle 1007"/>
            <p:cNvSpPr>
              <a:spLocks noChangeArrowheads="1"/>
            </p:cNvSpPr>
            <p:nvPr/>
          </p:nvSpPr>
          <p:spPr bwMode="auto">
            <a:xfrm>
              <a:off x="273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74" name="Rectangle 1008"/>
            <p:cNvSpPr>
              <a:spLocks noChangeArrowheads="1"/>
            </p:cNvSpPr>
            <p:nvPr/>
          </p:nvSpPr>
          <p:spPr bwMode="auto">
            <a:xfrm>
              <a:off x="278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75" name="Rectangle 1009"/>
            <p:cNvSpPr>
              <a:spLocks noChangeArrowheads="1"/>
            </p:cNvSpPr>
            <p:nvPr/>
          </p:nvSpPr>
          <p:spPr bwMode="auto">
            <a:xfrm>
              <a:off x="283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76" name="Rectangle 1010"/>
            <p:cNvSpPr>
              <a:spLocks noChangeArrowheads="1"/>
            </p:cNvSpPr>
            <p:nvPr/>
          </p:nvSpPr>
          <p:spPr bwMode="auto">
            <a:xfrm>
              <a:off x="288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77" name="Rectangle 1011"/>
            <p:cNvSpPr>
              <a:spLocks noChangeArrowheads="1"/>
            </p:cNvSpPr>
            <p:nvPr/>
          </p:nvSpPr>
          <p:spPr bwMode="auto">
            <a:xfrm>
              <a:off x="2976" y="2688"/>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67578" name="Rectangle 1012"/>
            <p:cNvSpPr>
              <a:spLocks noChangeArrowheads="1"/>
            </p:cNvSpPr>
            <p:nvPr/>
          </p:nvSpPr>
          <p:spPr bwMode="auto">
            <a:xfrm>
              <a:off x="3024" y="2688"/>
              <a:ext cx="48" cy="144"/>
            </a:xfrm>
            <a:prstGeom prst="rect">
              <a:avLst/>
            </a:prstGeom>
            <a:solidFill>
              <a:srgbClr val="003366"/>
            </a:solidFill>
            <a:ln w="25400">
              <a:solidFill>
                <a:srgbClr val="000000"/>
              </a:solidFill>
              <a:miter lim="800000"/>
              <a:headEnd/>
              <a:tailEnd/>
            </a:ln>
          </p:spPr>
          <p:txBody>
            <a:bodyPr wrap="none" anchor="ctr">
              <a:prstTxWarp prst="textNoShape">
                <a:avLst/>
              </a:prstTxWarp>
            </a:bodyPr>
            <a:lstStyle/>
            <a:p>
              <a:endParaRPr lang="en-US"/>
            </a:p>
          </p:txBody>
        </p:sp>
        <p:sp>
          <p:nvSpPr>
            <p:cNvPr id="67579" name="Rectangle 1013"/>
            <p:cNvSpPr>
              <a:spLocks noChangeArrowheads="1"/>
            </p:cNvSpPr>
            <p:nvPr/>
          </p:nvSpPr>
          <p:spPr bwMode="auto">
            <a:xfrm>
              <a:off x="292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80" name="Rectangle 1014"/>
            <p:cNvSpPr>
              <a:spLocks noChangeArrowheads="1"/>
            </p:cNvSpPr>
            <p:nvPr/>
          </p:nvSpPr>
          <p:spPr bwMode="auto">
            <a:xfrm>
              <a:off x="307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81" name="Rectangle 1015"/>
            <p:cNvSpPr>
              <a:spLocks noChangeArrowheads="1"/>
            </p:cNvSpPr>
            <p:nvPr/>
          </p:nvSpPr>
          <p:spPr bwMode="auto">
            <a:xfrm>
              <a:off x="408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82" name="Rectangle 1016"/>
            <p:cNvSpPr>
              <a:spLocks noChangeArrowheads="1"/>
            </p:cNvSpPr>
            <p:nvPr/>
          </p:nvSpPr>
          <p:spPr bwMode="auto">
            <a:xfrm>
              <a:off x="412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7583" name="Rectangle 1017"/>
            <p:cNvSpPr>
              <a:spLocks noChangeArrowheads="1"/>
            </p:cNvSpPr>
            <p:nvPr/>
          </p:nvSpPr>
          <p:spPr bwMode="auto">
            <a:xfrm>
              <a:off x="417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28" name="Rectangle 1018"/>
            <p:cNvSpPr>
              <a:spLocks noChangeArrowheads="1"/>
            </p:cNvSpPr>
            <p:nvPr/>
          </p:nvSpPr>
          <p:spPr bwMode="auto">
            <a:xfrm>
              <a:off x="422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29" name="Rectangle 1019"/>
            <p:cNvSpPr>
              <a:spLocks noChangeArrowheads="1"/>
            </p:cNvSpPr>
            <p:nvPr/>
          </p:nvSpPr>
          <p:spPr bwMode="auto">
            <a:xfrm>
              <a:off x="427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30" name="Rectangle 1020"/>
            <p:cNvSpPr>
              <a:spLocks noChangeArrowheads="1"/>
            </p:cNvSpPr>
            <p:nvPr/>
          </p:nvSpPr>
          <p:spPr bwMode="auto">
            <a:xfrm>
              <a:off x="4320" y="2688"/>
              <a:ext cx="48" cy="144"/>
            </a:xfrm>
            <a:prstGeom prst="rect">
              <a:avLst/>
            </a:prstGeom>
            <a:solidFill>
              <a:srgbClr val="003366"/>
            </a:solidFill>
            <a:ln w="25400">
              <a:solidFill>
                <a:srgbClr val="000000"/>
              </a:solidFill>
              <a:miter lim="800000"/>
              <a:headEnd/>
              <a:tailEnd/>
            </a:ln>
          </p:spPr>
          <p:txBody>
            <a:bodyPr wrap="none" anchor="ctr">
              <a:prstTxWarp prst="textNoShape">
                <a:avLst/>
              </a:prstTxWarp>
            </a:bodyPr>
            <a:lstStyle/>
            <a:p>
              <a:endParaRPr lang="en-US"/>
            </a:p>
          </p:txBody>
        </p:sp>
        <p:sp>
          <p:nvSpPr>
            <p:cNvPr id="99331" name="Rectangle 1021"/>
            <p:cNvSpPr>
              <a:spLocks noChangeArrowheads="1"/>
            </p:cNvSpPr>
            <p:nvPr/>
          </p:nvSpPr>
          <p:spPr bwMode="auto">
            <a:xfrm>
              <a:off x="441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32" name="Rectangle 1022"/>
            <p:cNvSpPr>
              <a:spLocks noChangeArrowheads="1"/>
            </p:cNvSpPr>
            <p:nvPr/>
          </p:nvSpPr>
          <p:spPr bwMode="auto">
            <a:xfrm>
              <a:off x="446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33" name="Rectangle 1023"/>
            <p:cNvSpPr>
              <a:spLocks noChangeArrowheads="1"/>
            </p:cNvSpPr>
            <p:nvPr/>
          </p:nvSpPr>
          <p:spPr bwMode="auto">
            <a:xfrm>
              <a:off x="4368" y="2688"/>
              <a:ext cx="48" cy="144"/>
            </a:xfrm>
            <a:prstGeom prst="rect">
              <a:avLst/>
            </a:prstGeom>
            <a:solidFill>
              <a:srgbClr val="003366"/>
            </a:solidFill>
            <a:ln w="25400">
              <a:solidFill>
                <a:srgbClr val="000000"/>
              </a:solidFill>
              <a:miter lim="800000"/>
              <a:headEnd/>
              <a:tailEnd/>
            </a:ln>
          </p:spPr>
          <p:txBody>
            <a:bodyPr wrap="none" anchor="ctr">
              <a:prstTxWarp prst="textNoShape">
                <a:avLst/>
              </a:prstTxWarp>
            </a:bodyPr>
            <a:lstStyle/>
            <a:p>
              <a:endParaRPr lang="en-US"/>
            </a:p>
          </p:txBody>
        </p:sp>
        <p:sp>
          <p:nvSpPr>
            <p:cNvPr id="99334" name="Rectangle 0"/>
            <p:cNvSpPr>
              <a:spLocks noChangeArrowheads="1"/>
            </p:cNvSpPr>
            <p:nvPr/>
          </p:nvSpPr>
          <p:spPr bwMode="auto">
            <a:xfrm>
              <a:off x="451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35" name="Rectangle 1"/>
            <p:cNvSpPr>
              <a:spLocks noChangeArrowheads="1"/>
            </p:cNvSpPr>
            <p:nvPr/>
          </p:nvSpPr>
          <p:spPr bwMode="auto">
            <a:xfrm>
              <a:off x="360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36" name="Rectangle 2"/>
            <p:cNvSpPr>
              <a:spLocks noChangeArrowheads="1"/>
            </p:cNvSpPr>
            <p:nvPr/>
          </p:nvSpPr>
          <p:spPr bwMode="auto">
            <a:xfrm>
              <a:off x="3648" y="2688"/>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99337" name="Rectangle 3"/>
            <p:cNvSpPr>
              <a:spLocks noChangeArrowheads="1"/>
            </p:cNvSpPr>
            <p:nvPr/>
          </p:nvSpPr>
          <p:spPr bwMode="auto">
            <a:xfrm>
              <a:off x="369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38" name="Rectangle 4"/>
            <p:cNvSpPr>
              <a:spLocks noChangeArrowheads="1"/>
            </p:cNvSpPr>
            <p:nvPr/>
          </p:nvSpPr>
          <p:spPr bwMode="auto">
            <a:xfrm>
              <a:off x="374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39" name="Rectangle 5"/>
            <p:cNvSpPr>
              <a:spLocks noChangeArrowheads="1"/>
            </p:cNvSpPr>
            <p:nvPr/>
          </p:nvSpPr>
          <p:spPr bwMode="auto">
            <a:xfrm>
              <a:off x="379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40" name="Rectangle 6"/>
            <p:cNvSpPr>
              <a:spLocks noChangeArrowheads="1"/>
            </p:cNvSpPr>
            <p:nvPr/>
          </p:nvSpPr>
          <p:spPr bwMode="auto">
            <a:xfrm>
              <a:off x="384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41" name="Rectangle 7"/>
            <p:cNvSpPr>
              <a:spLocks noChangeArrowheads="1"/>
            </p:cNvSpPr>
            <p:nvPr/>
          </p:nvSpPr>
          <p:spPr bwMode="auto">
            <a:xfrm>
              <a:off x="393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42" name="Rectangle 8"/>
            <p:cNvSpPr>
              <a:spLocks noChangeArrowheads="1"/>
            </p:cNvSpPr>
            <p:nvPr/>
          </p:nvSpPr>
          <p:spPr bwMode="auto">
            <a:xfrm>
              <a:off x="398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43" name="Rectangle 9"/>
            <p:cNvSpPr>
              <a:spLocks noChangeArrowheads="1"/>
            </p:cNvSpPr>
            <p:nvPr/>
          </p:nvSpPr>
          <p:spPr bwMode="auto">
            <a:xfrm>
              <a:off x="388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44" name="Rectangle 10"/>
            <p:cNvSpPr>
              <a:spLocks noChangeArrowheads="1"/>
            </p:cNvSpPr>
            <p:nvPr/>
          </p:nvSpPr>
          <p:spPr bwMode="auto">
            <a:xfrm>
              <a:off x="403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45" name="Rectangle 11"/>
            <p:cNvSpPr>
              <a:spLocks noChangeArrowheads="1"/>
            </p:cNvSpPr>
            <p:nvPr/>
          </p:nvSpPr>
          <p:spPr bwMode="auto">
            <a:xfrm>
              <a:off x="4560"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46" name="Rectangle 12"/>
            <p:cNvSpPr>
              <a:spLocks noChangeArrowheads="1"/>
            </p:cNvSpPr>
            <p:nvPr/>
          </p:nvSpPr>
          <p:spPr bwMode="auto">
            <a:xfrm>
              <a:off x="460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47" name="Rectangle 13"/>
            <p:cNvSpPr>
              <a:spLocks noChangeArrowheads="1"/>
            </p:cNvSpPr>
            <p:nvPr/>
          </p:nvSpPr>
          <p:spPr bwMode="auto">
            <a:xfrm>
              <a:off x="465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48" name="Rectangle 14"/>
            <p:cNvSpPr>
              <a:spLocks noChangeArrowheads="1"/>
            </p:cNvSpPr>
            <p:nvPr/>
          </p:nvSpPr>
          <p:spPr bwMode="auto">
            <a:xfrm>
              <a:off x="470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49" name="Rectangle 15"/>
            <p:cNvSpPr>
              <a:spLocks noChangeArrowheads="1"/>
            </p:cNvSpPr>
            <p:nvPr/>
          </p:nvSpPr>
          <p:spPr bwMode="auto">
            <a:xfrm>
              <a:off x="475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50" name="Rectangle 16"/>
            <p:cNvSpPr>
              <a:spLocks noChangeArrowheads="1"/>
            </p:cNvSpPr>
            <p:nvPr/>
          </p:nvSpPr>
          <p:spPr bwMode="auto">
            <a:xfrm>
              <a:off x="4800" y="2688"/>
              <a:ext cx="48" cy="144"/>
            </a:xfrm>
            <a:prstGeom prst="rect">
              <a:avLst/>
            </a:prstGeom>
            <a:solidFill>
              <a:srgbClr val="003366"/>
            </a:solidFill>
            <a:ln w="25400">
              <a:solidFill>
                <a:srgbClr val="000000"/>
              </a:solidFill>
              <a:miter lim="800000"/>
              <a:headEnd/>
              <a:tailEnd/>
            </a:ln>
          </p:spPr>
          <p:txBody>
            <a:bodyPr wrap="none" anchor="ctr">
              <a:prstTxWarp prst="textNoShape">
                <a:avLst/>
              </a:prstTxWarp>
            </a:bodyPr>
            <a:lstStyle/>
            <a:p>
              <a:endParaRPr lang="en-US"/>
            </a:p>
          </p:txBody>
        </p:sp>
        <p:sp>
          <p:nvSpPr>
            <p:cNvPr id="99351" name="Rectangle 17"/>
            <p:cNvSpPr>
              <a:spLocks noChangeArrowheads="1"/>
            </p:cNvSpPr>
            <p:nvPr/>
          </p:nvSpPr>
          <p:spPr bwMode="auto">
            <a:xfrm>
              <a:off x="4896"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52" name="Rectangle 18"/>
            <p:cNvSpPr>
              <a:spLocks noChangeArrowheads="1"/>
            </p:cNvSpPr>
            <p:nvPr/>
          </p:nvSpPr>
          <p:spPr bwMode="auto">
            <a:xfrm>
              <a:off x="4944"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53" name="Rectangle 19"/>
            <p:cNvSpPr>
              <a:spLocks noChangeArrowheads="1"/>
            </p:cNvSpPr>
            <p:nvPr/>
          </p:nvSpPr>
          <p:spPr bwMode="auto">
            <a:xfrm>
              <a:off x="4848"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54" name="Rectangle 20"/>
            <p:cNvSpPr>
              <a:spLocks noChangeArrowheads="1"/>
            </p:cNvSpPr>
            <p:nvPr/>
          </p:nvSpPr>
          <p:spPr bwMode="auto">
            <a:xfrm>
              <a:off x="4992" y="268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55" name="Rectangle 21"/>
            <p:cNvSpPr>
              <a:spLocks noChangeArrowheads="1"/>
            </p:cNvSpPr>
            <p:nvPr/>
          </p:nvSpPr>
          <p:spPr bwMode="auto">
            <a:xfrm>
              <a:off x="120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56" name="Rectangle 22"/>
            <p:cNvSpPr>
              <a:spLocks noChangeArrowheads="1"/>
            </p:cNvSpPr>
            <p:nvPr/>
          </p:nvSpPr>
          <p:spPr bwMode="auto">
            <a:xfrm>
              <a:off x="1248" y="2832"/>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357" name="Rectangle 23"/>
            <p:cNvSpPr>
              <a:spLocks noChangeArrowheads="1"/>
            </p:cNvSpPr>
            <p:nvPr/>
          </p:nvSpPr>
          <p:spPr bwMode="auto">
            <a:xfrm>
              <a:off x="129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58" name="Rectangle 24"/>
            <p:cNvSpPr>
              <a:spLocks noChangeArrowheads="1"/>
            </p:cNvSpPr>
            <p:nvPr/>
          </p:nvSpPr>
          <p:spPr bwMode="auto">
            <a:xfrm>
              <a:off x="134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59" name="Rectangle 25"/>
            <p:cNvSpPr>
              <a:spLocks noChangeArrowheads="1"/>
            </p:cNvSpPr>
            <p:nvPr/>
          </p:nvSpPr>
          <p:spPr bwMode="auto">
            <a:xfrm>
              <a:off x="139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60" name="Rectangle 26"/>
            <p:cNvSpPr>
              <a:spLocks noChangeArrowheads="1"/>
            </p:cNvSpPr>
            <p:nvPr/>
          </p:nvSpPr>
          <p:spPr bwMode="auto">
            <a:xfrm>
              <a:off x="144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61" name="Rectangle 27"/>
            <p:cNvSpPr>
              <a:spLocks noChangeArrowheads="1"/>
            </p:cNvSpPr>
            <p:nvPr/>
          </p:nvSpPr>
          <p:spPr bwMode="auto">
            <a:xfrm>
              <a:off x="153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62" name="Rectangle 28"/>
            <p:cNvSpPr>
              <a:spLocks noChangeArrowheads="1"/>
            </p:cNvSpPr>
            <p:nvPr/>
          </p:nvSpPr>
          <p:spPr bwMode="auto">
            <a:xfrm>
              <a:off x="158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63" name="Rectangle 29"/>
            <p:cNvSpPr>
              <a:spLocks noChangeArrowheads="1"/>
            </p:cNvSpPr>
            <p:nvPr/>
          </p:nvSpPr>
          <p:spPr bwMode="auto">
            <a:xfrm>
              <a:off x="148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64" name="Rectangle 30"/>
            <p:cNvSpPr>
              <a:spLocks noChangeArrowheads="1"/>
            </p:cNvSpPr>
            <p:nvPr/>
          </p:nvSpPr>
          <p:spPr bwMode="auto">
            <a:xfrm>
              <a:off x="163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65" name="Rectangle 31"/>
            <p:cNvSpPr>
              <a:spLocks noChangeArrowheads="1"/>
            </p:cNvSpPr>
            <p:nvPr/>
          </p:nvSpPr>
          <p:spPr bwMode="auto">
            <a:xfrm>
              <a:off x="312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66" name="Rectangle 32"/>
            <p:cNvSpPr>
              <a:spLocks noChangeArrowheads="1"/>
            </p:cNvSpPr>
            <p:nvPr/>
          </p:nvSpPr>
          <p:spPr bwMode="auto">
            <a:xfrm>
              <a:off x="316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67" name="Rectangle 33"/>
            <p:cNvSpPr>
              <a:spLocks noChangeArrowheads="1"/>
            </p:cNvSpPr>
            <p:nvPr/>
          </p:nvSpPr>
          <p:spPr bwMode="auto">
            <a:xfrm>
              <a:off x="321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68" name="Rectangle 34"/>
            <p:cNvSpPr>
              <a:spLocks noChangeArrowheads="1"/>
            </p:cNvSpPr>
            <p:nvPr/>
          </p:nvSpPr>
          <p:spPr bwMode="auto">
            <a:xfrm>
              <a:off x="326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69" name="Rectangle 35"/>
            <p:cNvSpPr>
              <a:spLocks noChangeArrowheads="1"/>
            </p:cNvSpPr>
            <p:nvPr/>
          </p:nvSpPr>
          <p:spPr bwMode="auto">
            <a:xfrm>
              <a:off x="331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70" name="Rectangle 36"/>
            <p:cNvSpPr>
              <a:spLocks noChangeArrowheads="1"/>
            </p:cNvSpPr>
            <p:nvPr/>
          </p:nvSpPr>
          <p:spPr bwMode="auto">
            <a:xfrm>
              <a:off x="336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71" name="Rectangle 37"/>
            <p:cNvSpPr>
              <a:spLocks noChangeArrowheads="1"/>
            </p:cNvSpPr>
            <p:nvPr/>
          </p:nvSpPr>
          <p:spPr bwMode="auto">
            <a:xfrm>
              <a:off x="345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72" name="Rectangle 38"/>
            <p:cNvSpPr>
              <a:spLocks noChangeArrowheads="1"/>
            </p:cNvSpPr>
            <p:nvPr/>
          </p:nvSpPr>
          <p:spPr bwMode="auto">
            <a:xfrm>
              <a:off x="350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73" name="Rectangle 39"/>
            <p:cNvSpPr>
              <a:spLocks noChangeArrowheads="1"/>
            </p:cNvSpPr>
            <p:nvPr/>
          </p:nvSpPr>
          <p:spPr bwMode="auto">
            <a:xfrm>
              <a:off x="340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74" name="Rectangle 40"/>
            <p:cNvSpPr>
              <a:spLocks noChangeArrowheads="1"/>
            </p:cNvSpPr>
            <p:nvPr/>
          </p:nvSpPr>
          <p:spPr bwMode="auto">
            <a:xfrm>
              <a:off x="355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75" name="Rectangle 41"/>
            <p:cNvSpPr>
              <a:spLocks noChangeArrowheads="1"/>
            </p:cNvSpPr>
            <p:nvPr/>
          </p:nvSpPr>
          <p:spPr bwMode="auto">
            <a:xfrm>
              <a:off x="1680" y="2832"/>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376" name="Rectangle 42"/>
            <p:cNvSpPr>
              <a:spLocks noChangeArrowheads="1"/>
            </p:cNvSpPr>
            <p:nvPr/>
          </p:nvSpPr>
          <p:spPr bwMode="auto">
            <a:xfrm>
              <a:off x="172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77" name="Rectangle 43"/>
            <p:cNvSpPr>
              <a:spLocks noChangeArrowheads="1"/>
            </p:cNvSpPr>
            <p:nvPr/>
          </p:nvSpPr>
          <p:spPr bwMode="auto">
            <a:xfrm>
              <a:off x="177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78" name="Rectangle 44"/>
            <p:cNvSpPr>
              <a:spLocks noChangeArrowheads="1"/>
            </p:cNvSpPr>
            <p:nvPr/>
          </p:nvSpPr>
          <p:spPr bwMode="auto">
            <a:xfrm>
              <a:off x="182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79" name="Rectangle 45"/>
            <p:cNvSpPr>
              <a:spLocks noChangeArrowheads="1"/>
            </p:cNvSpPr>
            <p:nvPr/>
          </p:nvSpPr>
          <p:spPr bwMode="auto">
            <a:xfrm>
              <a:off x="187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80" name="Rectangle 46"/>
            <p:cNvSpPr>
              <a:spLocks noChangeArrowheads="1"/>
            </p:cNvSpPr>
            <p:nvPr/>
          </p:nvSpPr>
          <p:spPr bwMode="auto">
            <a:xfrm>
              <a:off x="192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81" name="Rectangle 47"/>
            <p:cNvSpPr>
              <a:spLocks noChangeArrowheads="1"/>
            </p:cNvSpPr>
            <p:nvPr/>
          </p:nvSpPr>
          <p:spPr bwMode="auto">
            <a:xfrm>
              <a:off x="201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82" name="Rectangle 48"/>
            <p:cNvSpPr>
              <a:spLocks noChangeArrowheads="1"/>
            </p:cNvSpPr>
            <p:nvPr/>
          </p:nvSpPr>
          <p:spPr bwMode="auto">
            <a:xfrm>
              <a:off x="206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83" name="Rectangle 49"/>
            <p:cNvSpPr>
              <a:spLocks noChangeArrowheads="1"/>
            </p:cNvSpPr>
            <p:nvPr/>
          </p:nvSpPr>
          <p:spPr bwMode="auto">
            <a:xfrm>
              <a:off x="196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84" name="Rectangle 50"/>
            <p:cNvSpPr>
              <a:spLocks noChangeArrowheads="1"/>
            </p:cNvSpPr>
            <p:nvPr/>
          </p:nvSpPr>
          <p:spPr bwMode="auto">
            <a:xfrm>
              <a:off x="211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85" name="Rectangle 51"/>
            <p:cNvSpPr>
              <a:spLocks noChangeArrowheads="1"/>
            </p:cNvSpPr>
            <p:nvPr/>
          </p:nvSpPr>
          <p:spPr bwMode="auto">
            <a:xfrm>
              <a:off x="216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86" name="Rectangle 52"/>
            <p:cNvSpPr>
              <a:spLocks noChangeArrowheads="1"/>
            </p:cNvSpPr>
            <p:nvPr/>
          </p:nvSpPr>
          <p:spPr bwMode="auto">
            <a:xfrm>
              <a:off x="220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87" name="Rectangle 53"/>
            <p:cNvSpPr>
              <a:spLocks noChangeArrowheads="1"/>
            </p:cNvSpPr>
            <p:nvPr/>
          </p:nvSpPr>
          <p:spPr bwMode="auto">
            <a:xfrm>
              <a:off x="225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88" name="Rectangle 54"/>
            <p:cNvSpPr>
              <a:spLocks noChangeArrowheads="1"/>
            </p:cNvSpPr>
            <p:nvPr/>
          </p:nvSpPr>
          <p:spPr bwMode="auto">
            <a:xfrm>
              <a:off x="2304" y="2832"/>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99389" name="Rectangle 55"/>
            <p:cNvSpPr>
              <a:spLocks noChangeArrowheads="1"/>
            </p:cNvSpPr>
            <p:nvPr/>
          </p:nvSpPr>
          <p:spPr bwMode="auto">
            <a:xfrm>
              <a:off x="235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90" name="Rectangle 56"/>
            <p:cNvSpPr>
              <a:spLocks noChangeArrowheads="1"/>
            </p:cNvSpPr>
            <p:nvPr/>
          </p:nvSpPr>
          <p:spPr bwMode="auto">
            <a:xfrm>
              <a:off x="240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91" name="Rectangle 57"/>
            <p:cNvSpPr>
              <a:spLocks noChangeArrowheads="1"/>
            </p:cNvSpPr>
            <p:nvPr/>
          </p:nvSpPr>
          <p:spPr bwMode="auto">
            <a:xfrm>
              <a:off x="249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92" name="Rectangle 58"/>
            <p:cNvSpPr>
              <a:spLocks noChangeArrowheads="1"/>
            </p:cNvSpPr>
            <p:nvPr/>
          </p:nvSpPr>
          <p:spPr bwMode="auto">
            <a:xfrm>
              <a:off x="254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93" name="Rectangle 59"/>
            <p:cNvSpPr>
              <a:spLocks noChangeArrowheads="1"/>
            </p:cNvSpPr>
            <p:nvPr/>
          </p:nvSpPr>
          <p:spPr bwMode="auto">
            <a:xfrm>
              <a:off x="244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94" name="Rectangle 60"/>
            <p:cNvSpPr>
              <a:spLocks noChangeArrowheads="1"/>
            </p:cNvSpPr>
            <p:nvPr/>
          </p:nvSpPr>
          <p:spPr bwMode="auto">
            <a:xfrm>
              <a:off x="259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95" name="Rectangle 61"/>
            <p:cNvSpPr>
              <a:spLocks noChangeArrowheads="1"/>
            </p:cNvSpPr>
            <p:nvPr/>
          </p:nvSpPr>
          <p:spPr bwMode="auto">
            <a:xfrm>
              <a:off x="264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96" name="Rectangle 62"/>
            <p:cNvSpPr>
              <a:spLocks noChangeArrowheads="1"/>
            </p:cNvSpPr>
            <p:nvPr/>
          </p:nvSpPr>
          <p:spPr bwMode="auto">
            <a:xfrm>
              <a:off x="268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97" name="Rectangle 63"/>
            <p:cNvSpPr>
              <a:spLocks noChangeArrowheads="1"/>
            </p:cNvSpPr>
            <p:nvPr/>
          </p:nvSpPr>
          <p:spPr bwMode="auto">
            <a:xfrm>
              <a:off x="273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98" name="Rectangle 64"/>
            <p:cNvSpPr>
              <a:spLocks noChangeArrowheads="1"/>
            </p:cNvSpPr>
            <p:nvPr/>
          </p:nvSpPr>
          <p:spPr bwMode="auto">
            <a:xfrm>
              <a:off x="278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399" name="Rectangle 65"/>
            <p:cNvSpPr>
              <a:spLocks noChangeArrowheads="1"/>
            </p:cNvSpPr>
            <p:nvPr/>
          </p:nvSpPr>
          <p:spPr bwMode="auto">
            <a:xfrm>
              <a:off x="283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00" name="Rectangle 66"/>
            <p:cNvSpPr>
              <a:spLocks noChangeArrowheads="1"/>
            </p:cNvSpPr>
            <p:nvPr/>
          </p:nvSpPr>
          <p:spPr bwMode="auto">
            <a:xfrm>
              <a:off x="288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01" name="Rectangle 67"/>
            <p:cNvSpPr>
              <a:spLocks noChangeArrowheads="1"/>
            </p:cNvSpPr>
            <p:nvPr/>
          </p:nvSpPr>
          <p:spPr bwMode="auto">
            <a:xfrm>
              <a:off x="297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02" name="Rectangle 68"/>
            <p:cNvSpPr>
              <a:spLocks noChangeArrowheads="1"/>
            </p:cNvSpPr>
            <p:nvPr/>
          </p:nvSpPr>
          <p:spPr bwMode="auto">
            <a:xfrm>
              <a:off x="302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03" name="Rectangle 69"/>
            <p:cNvSpPr>
              <a:spLocks noChangeArrowheads="1"/>
            </p:cNvSpPr>
            <p:nvPr/>
          </p:nvSpPr>
          <p:spPr bwMode="auto">
            <a:xfrm>
              <a:off x="292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04" name="Rectangle 70"/>
            <p:cNvSpPr>
              <a:spLocks noChangeArrowheads="1"/>
            </p:cNvSpPr>
            <p:nvPr/>
          </p:nvSpPr>
          <p:spPr bwMode="auto">
            <a:xfrm>
              <a:off x="307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05" name="Rectangle 71"/>
            <p:cNvSpPr>
              <a:spLocks noChangeArrowheads="1"/>
            </p:cNvSpPr>
            <p:nvPr/>
          </p:nvSpPr>
          <p:spPr bwMode="auto">
            <a:xfrm>
              <a:off x="4080" y="2832"/>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406" name="Rectangle 72"/>
            <p:cNvSpPr>
              <a:spLocks noChangeArrowheads="1"/>
            </p:cNvSpPr>
            <p:nvPr/>
          </p:nvSpPr>
          <p:spPr bwMode="auto">
            <a:xfrm>
              <a:off x="412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07" name="Rectangle 73"/>
            <p:cNvSpPr>
              <a:spLocks noChangeArrowheads="1"/>
            </p:cNvSpPr>
            <p:nvPr/>
          </p:nvSpPr>
          <p:spPr bwMode="auto">
            <a:xfrm>
              <a:off x="417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08" name="Rectangle 74"/>
            <p:cNvSpPr>
              <a:spLocks noChangeArrowheads="1"/>
            </p:cNvSpPr>
            <p:nvPr/>
          </p:nvSpPr>
          <p:spPr bwMode="auto">
            <a:xfrm>
              <a:off x="422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09" name="Rectangle 75"/>
            <p:cNvSpPr>
              <a:spLocks noChangeArrowheads="1"/>
            </p:cNvSpPr>
            <p:nvPr/>
          </p:nvSpPr>
          <p:spPr bwMode="auto">
            <a:xfrm>
              <a:off x="427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10" name="Rectangle 76"/>
            <p:cNvSpPr>
              <a:spLocks noChangeArrowheads="1"/>
            </p:cNvSpPr>
            <p:nvPr/>
          </p:nvSpPr>
          <p:spPr bwMode="auto">
            <a:xfrm>
              <a:off x="432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11" name="Rectangle 77"/>
            <p:cNvSpPr>
              <a:spLocks noChangeArrowheads="1"/>
            </p:cNvSpPr>
            <p:nvPr/>
          </p:nvSpPr>
          <p:spPr bwMode="auto">
            <a:xfrm>
              <a:off x="441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12" name="Rectangle 78"/>
            <p:cNvSpPr>
              <a:spLocks noChangeArrowheads="1"/>
            </p:cNvSpPr>
            <p:nvPr/>
          </p:nvSpPr>
          <p:spPr bwMode="auto">
            <a:xfrm>
              <a:off x="446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13" name="Rectangle 79"/>
            <p:cNvSpPr>
              <a:spLocks noChangeArrowheads="1"/>
            </p:cNvSpPr>
            <p:nvPr/>
          </p:nvSpPr>
          <p:spPr bwMode="auto">
            <a:xfrm>
              <a:off x="436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14" name="Rectangle 80"/>
            <p:cNvSpPr>
              <a:spLocks noChangeArrowheads="1"/>
            </p:cNvSpPr>
            <p:nvPr/>
          </p:nvSpPr>
          <p:spPr bwMode="auto">
            <a:xfrm>
              <a:off x="451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15" name="Rectangle 81"/>
            <p:cNvSpPr>
              <a:spLocks noChangeArrowheads="1"/>
            </p:cNvSpPr>
            <p:nvPr/>
          </p:nvSpPr>
          <p:spPr bwMode="auto">
            <a:xfrm>
              <a:off x="360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16" name="Rectangle 82"/>
            <p:cNvSpPr>
              <a:spLocks noChangeArrowheads="1"/>
            </p:cNvSpPr>
            <p:nvPr/>
          </p:nvSpPr>
          <p:spPr bwMode="auto">
            <a:xfrm>
              <a:off x="364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17" name="Rectangle 83"/>
            <p:cNvSpPr>
              <a:spLocks noChangeArrowheads="1"/>
            </p:cNvSpPr>
            <p:nvPr/>
          </p:nvSpPr>
          <p:spPr bwMode="auto">
            <a:xfrm>
              <a:off x="369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18" name="Rectangle 84"/>
            <p:cNvSpPr>
              <a:spLocks noChangeArrowheads="1"/>
            </p:cNvSpPr>
            <p:nvPr/>
          </p:nvSpPr>
          <p:spPr bwMode="auto">
            <a:xfrm>
              <a:off x="374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19" name="Rectangle 85"/>
            <p:cNvSpPr>
              <a:spLocks noChangeArrowheads="1"/>
            </p:cNvSpPr>
            <p:nvPr/>
          </p:nvSpPr>
          <p:spPr bwMode="auto">
            <a:xfrm>
              <a:off x="379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20" name="Rectangle 86"/>
            <p:cNvSpPr>
              <a:spLocks noChangeArrowheads="1"/>
            </p:cNvSpPr>
            <p:nvPr/>
          </p:nvSpPr>
          <p:spPr bwMode="auto">
            <a:xfrm>
              <a:off x="384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21" name="Rectangle 87"/>
            <p:cNvSpPr>
              <a:spLocks noChangeArrowheads="1"/>
            </p:cNvSpPr>
            <p:nvPr/>
          </p:nvSpPr>
          <p:spPr bwMode="auto">
            <a:xfrm>
              <a:off x="393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22" name="Rectangle 88"/>
            <p:cNvSpPr>
              <a:spLocks noChangeArrowheads="1"/>
            </p:cNvSpPr>
            <p:nvPr/>
          </p:nvSpPr>
          <p:spPr bwMode="auto">
            <a:xfrm>
              <a:off x="398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23" name="Rectangle 89"/>
            <p:cNvSpPr>
              <a:spLocks noChangeArrowheads="1"/>
            </p:cNvSpPr>
            <p:nvPr/>
          </p:nvSpPr>
          <p:spPr bwMode="auto">
            <a:xfrm>
              <a:off x="388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24" name="Rectangle 90"/>
            <p:cNvSpPr>
              <a:spLocks noChangeArrowheads="1"/>
            </p:cNvSpPr>
            <p:nvPr/>
          </p:nvSpPr>
          <p:spPr bwMode="auto">
            <a:xfrm>
              <a:off x="403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25" name="Rectangle 91"/>
            <p:cNvSpPr>
              <a:spLocks noChangeArrowheads="1"/>
            </p:cNvSpPr>
            <p:nvPr/>
          </p:nvSpPr>
          <p:spPr bwMode="auto">
            <a:xfrm>
              <a:off x="456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26" name="Rectangle 92"/>
            <p:cNvSpPr>
              <a:spLocks noChangeArrowheads="1"/>
            </p:cNvSpPr>
            <p:nvPr/>
          </p:nvSpPr>
          <p:spPr bwMode="auto">
            <a:xfrm>
              <a:off x="460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27" name="Rectangle 93"/>
            <p:cNvSpPr>
              <a:spLocks noChangeArrowheads="1"/>
            </p:cNvSpPr>
            <p:nvPr/>
          </p:nvSpPr>
          <p:spPr bwMode="auto">
            <a:xfrm>
              <a:off x="465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28" name="Rectangle 94"/>
            <p:cNvSpPr>
              <a:spLocks noChangeArrowheads="1"/>
            </p:cNvSpPr>
            <p:nvPr/>
          </p:nvSpPr>
          <p:spPr bwMode="auto">
            <a:xfrm>
              <a:off x="470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29" name="Rectangle 95"/>
            <p:cNvSpPr>
              <a:spLocks noChangeArrowheads="1"/>
            </p:cNvSpPr>
            <p:nvPr/>
          </p:nvSpPr>
          <p:spPr bwMode="auto">
            <a:xfrm>
              <a:off x="475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30" name="Rectangle 96"/>
            <p:cNvSpPr>
              <a:spLocks noChangeArrowheads="1"/>
            </p:cNvSpPr>
            <p:nvPr/>
          </p:nvSpPr>
          <p:spPr bwMode="auto">
            <a:xfrm>
              <a:off x="4800"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31" name="Rectangle 97"/>
            <p:cNvSpPr>
              <a:spLocks noChangeArrowheads="1"/>
            </p:cNvSpPr>
            <p:nvPr/>
          </p:nvSpPr>
          <p:spPr bwMode="auto">
            <a:xfrm>
              <a:off x="4896"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32" name="Rectangle 98"/>
            <p:cNvSpPr>
              <a:spLocks noChangeArrowheads="1"/>
            </p:cNvSpPr>
            <p:nvPr/>
          </p:nvSpPr>
          <p:spPr bwMode="auto">
            <a:xfrm>
              <a:off x="4944"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33" name="Rectangle 99"/>
            <p:cNvSpPr>
              <a:spLocks noChangeArrowheads="1"/>
            </p:cNvSpPr>
            <p:nvPr/>
          </p:nvSpPr>
          <p:spPr bwMode="auto">
            <a:xfrm>
              <a:off x="4848"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34" name="Rectangle 100"/>
            <p:cNvSpPr>
              <a:spLocks noChangeArrowheads="1"/>
            </p:cNvSpPr>
            <p:nvPr/>
          </p:nvSpPr>
          <p:spPr bwMode="auto">
            <a:xfrm>
              <a:off x="4992" y="283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35" name="Rectangle 101"/>
            <p:cNvSpPr>
              <a:spLocks noChangeArrowheads="1"/>
            </p:cNvSpPr>
            <p:nvPr/>
          </p:nvSpPr>
          <p:spPr bwMode="auto">
            <a:xfrm>
              <a:off x="120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36" name="Rectangle 102"/>
            <p:cNvSpPr>
              <a:spLocks noChangeArrowheads="1"/>
            </p:cNvSpPr>
            <p:nvPr/>
          </p:nvSpPr>
          <p:spPr bwMode="auto">
            <a:xfrm>
              <a:off x="124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37" name="Rectangle 103"/>
            <p:cNvSpPr>
              <a:spLocks noChangeArrowheads="1"/>
            </p:cNvSpPr>
            <p:nvPr/>
          </p:nvSpPr>
          <p:spPr bwMode="auto">
            <a:xfrm>
              <a:off x="129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38" name="Rectangle 104"/>
            <p:cNvSpPr>
              <a:spLocks noChangeArrowheads="1"/>
            </p:cNvSpPr>
            <p:nvPr/>
          </p:nvSpPr>
          <p:spPr bwMode="auto">
            <a:xfrm>
              <a:off x="134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39" name="Rectangle 105"/>
            <p:cNvSpPr>
              <a:spLocks noChangeArrowheads="1"/>
            </p:cNvSpPr>
            <p:nvPr/>
          </p:nvSpPr>
          <p:spPr bwMode="auto">
            <a:xfrm>
              <a:off x="1392" y="2976"/>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440" name="Rectangle 106"/>
            <p:cNvSpPr>
              <a:spLocks noChangeArrowheads="1"/>
            </p:cNvSpPr>
            <p:nvPr/>
          </p:nvSpPr>
          <p:spPr bwMode="auto">
            <a:xfrm>
              <a:off x="144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41" name="Rectangle 107"/>
            <p:cNvSpPr>
              <a:spLocks noChangeArrowheads="1"/>
            </p:cNvSpPr>
            <p:nvPr/>
          </p:nvSpPr>
          <p:spPr bwMode="auto">
            <a:xfrm>
              <a:off x="153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42" name="Rectangle 108"/>
            <p:cNvSpPr>
              <a:spLocks noChangeArrowheads="1"/>
            </p:cNvSpPr>
            <p:nvPr/>
          </p:nvSpPr>
          <p:spPr bwMode="auto">
            <a:xfrm>
              <a:off x="158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43" name="Rectangle 109"/>
            <p:cNvSpPr>
              <a:spLocks noChangeArrowheads="1"/>
            </p:cNvSpPr>
            <p:nvPr/>
          </p:nvSpPr>
          <p:spPr bwMode="auto">
            <a:xfrm>
              <a:off x="148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44" name="Rectangle 110"/>
            <p:cNvSpPr>
              <a:spLocks noChangeArrowheads="1"/>
            </p:cNvSpPr>
            <p:nvPr/>
          </p:nvSpPr>
          <p:spPr bwMode="auto">
            <a:xfrm>
              <a:off x="163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45" name="Rectangle 111"/>
            <p:cNvSpPr>
              <a:spLocks noChangeArrowheads="1"/>
            </p:cNvSpPr>
            <p:nvPr/>
          </p:nvSpPr>
          <p:spPr bwMode="auto">
            <a:xfrm>
              <a:off x="312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46" name="Rectangle 112"/>
            <p:cNvSpPr>
              <a:spLocks noChangeArrowheads="1"/>
            </p:cNvSpPr>
            <p:nvPr/>
          </p:nvSpPr>
          <p:spPr bwMode="auto">
            <a:xfrm>
              <a:off x="316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47" name="Rectangle 113"/>
            <p:cNvSpPr>
              <a:spLocks noChangeArrowheads="1"/>
            </p:cNvSpPr>
            <p:nvPr/>
          </p:nvSpPr>
          <p:spPr bwMode="auto">
            <a:xfrm>
              <a:off x="321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48" name="Rectangle 114"/>
            <p:cNvSpPr>
              <a:spLocks noChangeArrowheads="1"/>
            </p:cNvSpPr>
            <p:nvPr/>
          </p:nvSpPr>
          <p:spPr bwMode="auto">
            <a:xfrm>
              <a:off x="326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49" name="Rectangle 115"/>
            <p:cNvSpPr>
              <a:spLocks noChangeArrowheads="1"/>
            </p:cNvSpPr>
            <p:nvPr/>
          </p:nvSpPr>
          <p:spPr bwMode="auto">
            <a:xfrm>
              <a:off x="331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50" name="Rectangle 116"/>
            <p:cNvSpPr>
              <a:spLocks noChangeArrowheads="1"/>
            </p:cNvSpPr>
            <p:nvPr/>
          </p:nvSpPr>
          <p:spPr bwMode="auto">
            <a:xfrm>
              <a:off x="336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51" name="Rectangle 117"/>
            <p:cNvSpPr>
              <a:spLocks noChangeArrowheads="1"/>
            </p:cNvSpPr>
            <p:nvPr/>
          </p:nvSpPr>
          <p:spPr bwMode="auto">
            <a:xfrm>
              <a:off x="345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52" name="Rectangle 118"/>
            <p:cNvSpPr>
              <a:spLocks noChangeArrowheads="1"/>
            </p:cNvSpPr>
            <p:nvPr/>
          </p:nvSpPr>
          <p:spPr bwMode="auto">
            <a:xfrm>
              <a:off x="350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53" name="Rectangle 119"/>
            <p:cNvSpPr>
              <a:spLocks noChangeArrowheads="1"/>
            </p:cNvSpPr>
            <p:nvPr/>
          </p:nvSpPr>
          <p:spPr bwMode="auto">
            <a:xfrm>
              <a:off x="340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54" name="Rectangle 120"/>
            <p:cNvSpPr>
              <a:spLocks noChangeArrowheads="1"/>
            </p:cNvSpPr>
            <p:nvPr/>
          </p:nvSpPr>
          <p:spPr bwMode="auto">
            <a:xfrm>
              <a:off x="355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55" name="Rectangle 121"/>
            <p:cNvSpPr>
              <a:spLocks noChangeArrowheads="1"/>
            </p:cNvSpPr>
            <p:nvPr/>
          </p:nvSpPr>
          <p:spPr bwMode="auto">
            <a:xfrm>
              <a:off x="168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56" name="Rectangle 122"/>
            <p:cNvSpPr>
              <a:spLocks noChangeArrowheads="1"/>
            </p:cNvSpPr>
            <p:nvPr/>
          </p:nvSpPr>
          <p:spPr bwMode="auto">
            <a:xfrm>
              <a:off x="172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57" name="Rectangle 123"/>
            <p:cNvSpPr>
              <a:spLocks noChangeArrowheads="1"/>
            </p:cNvSpPr>
            <p:nvPr/>
          </p:nvSpPr>
          <p:spPr bwMode="auto">
            <a:xfrm>
              <a:off x="177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58" name="Rectangle 124"/>
            <p:cNvSpPr>
              <a:spLocks noChangeArrowheads="1"/>
            </p:cNvSpPr>
            <p:nvPr/>
          </p:nvSpPr>
          <p:spPr bwMode="auto">
            <a:xfrm>
              <a:off x="1824" y="2976"/>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459" name="Rectangle 125"/>
            <p:cNvSpPr>
              <a:spLocks noChangeArrowheads="1"/>
            </p:cNvSpPr>
            <p:nvPr/>
          </p:nvSpPr>
          <p:spPr bwMode="auto">
            <a:xfrm>
              <a:off x="187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60" name="Rectangle 126"/>
            <p:cNvSpPr>
              <a:spLocks noChangeArrowheads="1"/>
            </p:cNvSpPr>
            <p:nvPr/>
          </p:nvSpPr>
          <p:spPr bwMode="auto">
            <a:xfrm>
              <a:off x="192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61" name="Rectangle 127"/>
            <p:cNvSpPr>
              <a:spLocks noChangeArrowheads="1"/>
            </p:cNvSpPr>
            <p:nvPr/>
          </p:nvSpPr>
          <p:spPr bwMode="auto">
            <a:xfrm>
              <a:off x="201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62" name="Rectangle 128"/>
            <p:cNvSpPr>
              <a:spLocks noChangeArrowheads="1"/>
            </p:cNvSpPr>
            <p:nvPr/>
          </p:nvSpPr>
          <p:spPr bwMode="auto">
            <a:xfrm>
              <a:off x="206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63" name="Rectangle 129"/>
            <p:cNvSpPr>
              <a:spLocks noChangeArrowheads="1"/>
            </p:cNvSpPr>
            <p:nvPr/>
          </p:nvSpPr>
          <p:spPr bwMode="auto">
            <a:xfrm>
              <a:off x="196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64" name="Rectangle 130"/>
            <p:cNvSpPr>
              <a:spLocks noChangeArrowheads="1"/>
            </p:cNvSpPr>
            <p:nvPr/>
          </p:nvSpPr>
          <p:spPr bwMode="auto">
            <a:xfrm>
              <a:off x="211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65" name="Rectangle 131"/>
            <p:cNvSpPr>
              <a:spLocks noChangeArrowheads="1"/>
            </p:cNvSpPr>
            <p:nvPr/>
          </p:nvSpPr>
          <p:spPr bwMode="auto">
            <a:xfrm>
              <a:off x="216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66" name="Rectangle 132"/>
            <p:cNvSpPr>
              <a:spLocks noChangeArrowheads="1"/>
            </p:cNvSpPr>
            <p:nvPr/>
          </p:nvSpPr>
          <p:spPr bwMode="auto">
            <a:xfrm>
              <a:off x="220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67" name="Rectangle 133"/>
            <p:cNvSpPr>
              <a:spLocks noChangeArrowheads="1"/>
            </p:cNvSpPr>
            <p:nvPr/>
          </p:nvSpPr>
          <p:spPr bwMode="auto">
            <a:xfrm>
              <a:off x="225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68" name="Rectangle 134"/>
            <p:cNvSpPr>
              <a:spLocks noChangeArrowheads="1"/>
            </p:cNvSpPr>
            <p:nvPr/>
          </p:nvSpPr>
          <p:spPr bwMode="auto">
            <a:xfrm>
              <a:off x="230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69" name="Rectangle 135"/>
            <p:cNvSpPr>
              <a:spLocks noChangeArrowheads="1"/>
            </p:cNvSpPr>
            <p:nvPr/>
          </p:nvSpPr>
          <p:spPr bwMode="auto">
            <a:xfrm>
              <a:off x="235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70" name="Rectangle 136"/>
            <p:cNvSpPr>
              <a:spLocks noChangeArrowheads="1"/>
            </p:cNvSpPr>
            <p:nvPr/>
          </p:nvSpPr>
          <p:spPr bwMode="auto">
            <a:xfrm>
              <a:off x="240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71" name="Rectangle 137"/>
            <p:cNvSpPr>
              <a:spLocks noChangeArrowheads="1"/>
            </p:cNvSpPr>
            <p:nvPr/>
          </p:nvSpPr>
          <p:spPr bwMode="auto">
            <a:xfrm>
              <a:off x="249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72" name="Rectangle 138"/>
            <p:cNvSpPr>
              <a:spLocks noChangeArrowheads="1"/>
            </p:cNvSpPr>
            <p:nvPr/>
          </p:nvSpPr>
          <p:spPr bwMode="auto">
            <a:xfrm>
              <a:off x="254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73" name="Rectangle 139"/>
            <p:cNvSpPr>
              <a:spLocks noChangeArrowheads="1"/>
            </p:cNvSpPr>
            <p:nvPr/>
          </p:nvSpPr>
          <p:spPr bwMode="auto">
            <a:xfrm>
              <a:off x="244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74" name="Rectangle 140"/>
            <p:cNvSpPr>
              <a:spLocks noChangeArrowheads="1"/>
            </p:cNvSpPr>
            <p:nvPr/>
          </p:nvSpPr>
          <p:spPr bwMode="auto">
            <a:xfrm>
              <a:off x="2592" y="2976"/>
              <a:ext cx="48" cy="144"/>
            </a:xfrm>
            <a:prstGeom prst="rect">
              <a:avLst/>
            </a:prstGeom>
            <a:solidFill>
              <a:srgbClr val="003366"/>
            </a:solidFill>
            <a:ln w="25400">
              <a:solidFill>
                <a:srgbClr val="000000"/>
              </a:solidFill>
              <a:miter lim="800000"/>
              <a:headEnd/>
              <a:tailEnd/>
            </a:ln>
          </p:spPr>
          <p:txBody>
            <a:bodyPr wrap="none" anchor="ctr">
              <a:prstTxWarp prst="textNoShape">
                <a:avLst/>
              </a:prstTxWarp>
            </a:bodyPr>
            <a:lstStyle/>
            <a:p>
              <a:endParaRPr lang="en-US"/>
            </a:p>
          </p:txBody>
        </p:sp>
        <p:sp>
          <p:nvSpPr>
            <p:cNvPr id="99475" name="Rectangle 141"/>
            <p:cNvSpPr>
              <a:spLocks noChangeArrowheads="1"/>
            </p:cNvSpPr>
            <p:nvPr/>
          </p:nvSpPr>
          <p:spPr bwMode="auto">
            <a:xfrm>
              <a:off x="264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76" name="Rectangle 142"/>
            <p:cNvSpPr>
              <a:spLocks noChangeArrowheads="1"/>
            </p:cNvSpPr>
            <p:nvPr/>
          </p:nvSpPr>
          <p:spPr bwMode="auto">
            <a:xfrm>
              <a:off x="268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77" name="Rectangle 143"/>
            <p:cNvSpPr>
              <a:spLocks noChangeArrowheads="1"/>
            </p:cNvSpPr>
            <p:nvPr/>
          </p:nvSpPr>
          <p:spPr bwMode="auto">
            <a:xfrm>
              <a:off x="273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78" name="Rectangle 144"/>
            <p:cNvSpPr>
              <a:spLocks noChangeArrowheads="1"/>
            </p:cNvSpPr>
            <p:nvPr/>
          </p:nvSpPr>
          <p:spPr bwMode="auto">
            <a:xfrm>
              <a:off x="278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79" name="Rectangle 145"/>
            <p:cNvSpPr>
              <a:spLocks noChangeArrowheads="1"/>
            </p:cNvSpPr>
            <p:nvPr/>
          </p:nvSpPr>
          <p:spPr bwMode="auto">
            <a:xfrm>
              <a:off x="283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80" name="Rectangle 146"/>
            <p:cNvSpPr>
              <a:spLocks noChangeArrowheads="1"/>
            </p:cNvSpPr>
            <p:nvPr/>
          </p:nvSpPr>
          <p:spPr bwMode="auto">
            <a:xfrm>
              <a:off x="288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81" name="Rectangle 147"/>
            <p:cNvSpPr>
              <a:spLocks noChangeArrowheads="1"/>
            </p:cNvSpPr>
            <p:nvPr/>
          </p:nvSpPr>
          <p:spPr bwMode="auto">
            <a:xfrm>
              <a:off x="297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82" name="Rectangle 148"/>
            <p:cNvSpPr>
              <a:spLocks noChangeArrowheads="1"/>
            </p:cNvSpPr>
            <p:nvPr/>
          </p:nvSpPr>
          <p:spPr bwMode="auto">
            <a:xfrm>
              <a:off x="302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83" name="Rectangle 149"/>
            <p:cNvSpPr>
              <a:spLocks noChangeArrowheads="1"/>
            </p:cNvSpPr>
            <p:nvPr/>
          </p:nvSpPr>
          <p:spPr bwMode="auto">
            <a:xfrm>
              <a:off x="292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84" name="Rectangle 150"/>
            <p:cNvSpPr>
              <a:spLocks noChangeArrowheads="1"/>
            </p:cNvSpPr>
            <p:nvPr/>
          </p:nvSpPr>
          <p:spPr bwMode="auto">
            <a:xfrm>
              <a:off x="307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85" name="Rectangle 151"/>
            <p:cNvSpPr>
              <a:spLocks noChangeArrowheads="1"/>
            </p:cNvSpPr>
            <p:nvPr/>
          </p:nvSpPr>
          <p:spPr bwMode="auto">
            <a:xfrm>
              <a:off x="408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86" name="Rectangle 152"/>
            <p:cNvSpPr>
              <a:spLocks noChangeArrowheads="1"/>
            </p:cNvSpPr>
            <p:nvPr/>
          </p:nvSpPr>
          <p:spPr bwMode="auto">
            <a:xfrm>
              <a:off x="412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87" name="Rectangle 153"/>
            <p:cNvSpPr>
              <a:spLocks noChangeArrowheads="1"/>
            </p:cNvSpPr>
            <p:nvPr/>
          </p:nvSpPr>
          <p:spPr bwMode="auto">
            <a:xfrm>
              <a:off x="417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88" name="Rectangle 154"/>
            <p:cNvSpPr>
              <a:spLocks noChangeArrowheads="1"/>
            </p:cNvSpPr>
            <p:nvPr/>
          </p:nvSpPr>
          <p:spPr bwMode="auto">
            <a:xfrm>
              <a:off x="422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89" name="Rectangle 155"/>
            <p:cNvSpPr>
              <a:spLocks noChangeArrowheads="1"/>
            </p:cNvSpPr>
            <p:nvPr/>
          </p:nvSpPr>
          <p:spPr bwMode="auto">
            <a:xfrm>
              <a:off x="427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90" name="Rectangle 156"/>
            <p:cNvSpPr>
              <a:spLocks noChangeArrowheads="1"/>
            </p:cNvSpPr>
            <p:nvPr/>
          </p:nvSpPr>
          <p:spPr bwMode="auto">
            <a:xfrm>
              <a:off x="432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91" name="Rectangle 157"/>
            <p:cNvSpPr>
              <a:spLocks noChangeArrowheads="1"/>
            </p:cNvSpPr>
            <p:nvPr/>
          </p:nvSpPr>
          <p:spPr bwMode="auto">
            <a:xfrm>
              <a:off x="441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92" name="Rectangle 158"/>
            <p:cNvSpPr>
              <a:spLocks noChangeArrowheads="1"/>
            </p:cNvSpPr>
            <p:nvPr/>
          </p:nvSpPr>
          <p:spPr bwMode="auto">
            <a:xfrm>
              <a:off x="446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93" name="Rectangle 159"/>
            <p:cNvSpPr>
              <a:spLocks noChangeArrowheads="1"/>
            </p:cNvSpPr>
            <p:nvPr/>
          </p:nvSpPr>
          <p:spPr bwMode="auto">
            <a:xfrm>
              <a:off x="4368" y="2976"/>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99494" name="Rectangle 160"/>
            <p:cNvSpPr>
              <a:spLocks noChangeArrowheads="1"/>
            </p:cNvSpPr>
            <p:nvPr/>
          </p:nvSpPr>
          <p:spPr bwMode="auto">
            <a:xfrm>
              <a:off x="451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95" name="Rectangle 161"/>
            <p:cNvSpPr>
              <a:spLocks noChangeArrowheads="1"/>
            </p:cNvSpPr>
            <p:nvPr/>
          </p:nvSpPr>
          <p:spPr bwMode="auto">
            <a:xfrm>
              <a:off x="360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96" name="Rectangle 162"/>
            <p:cNvSpPr>
              <a:spLocks noChangeArrowheads="1"/>
            </p:cNvSpPr>
            <p:nvPr/>
          </p:nvSpPr>
          <p:spPr bwMode="auto">
            <a:xfrm>
              <a:off x="364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97" name="Rectangle 163"/>
            <p:cNvSpPr>
              <a:spLocks noChangeArrowheads="1"/>
            </p:cNvSpPr>
            <p:nvPr/>
          </p:nvSpPr>
          <p:spPr bwMode="auto">
            <a:xfrm>
              <a:off x="369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98" name="Rectangle 164"/>
            <p:cNvSpPr>
              <a:spLocks noChangeArrowheads="1"/>
            </p:cNvSpPr>
            <p:nvPr/>
          </p:nvSpPr>
          <p:spPr bwMode="auto">
            <a:xfrm>
              <a:off x="374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499" name="Rectangle 165"/>
            <p:cNvSpPr>
              <a:spLocks noChangeArrowheads="1"/>
            </p:cNvSpPr>
            <p:nvPr/>
          </p:nvSpPr>
          <p:spPr bwMode="auto">
            <a:xfrm>
              <a:off x="379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00" name="Rectangle 166"/>
            <p:cNvSpPr>
              <a:spLocks noChangeArrowheads="1"/>
            </p:cNvSpPr>
            <p:nvPr/>
          </p:nvSpPr>
          <p:spPr bwMode="auto">
            <a:xfrm>
              <a:off x="384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01" name="Rectangle 167"/>
            <p:cNvSpPr>
              <a:spLocks noChangeArrowheads="1"/>
            </p:cNvSpPr>
            <p:nvPr/>
          </p:nvSpPr>
          <p:spPr bwMode="auto">
            <a:xfrm>
              <a:off x="393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02" name="Rectangle 168"/>
            <p:cNvSpPr>
              <a:spLocks noChangeArrowheads="1"/>
            </p:cNvSpPr>
            <p:nvPr/>
          </p:nvSpPr>
          <p:spPr bwMode="auto">
            <a:xfrm>
              <a:off x="398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03" name="Rectangle 169"/>
            <p:cNvSpPr>
              <a:spLocks noChangeArrowheads="1"/>
            </p:cNvSpPr>
            <p:nvPr/>
          </p:nvSpPr>
          <p:spPr bwMode="auto">
            <a:xfrm>
              <a:off x="388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04" name="Rectangle 170"/>
            <p:cNvSpPr>
              <a:spLocks noChangeArrowheads="1"/>
            </p:cNvSpPr>
            <p:nvPr/>
          </p:nvSpPr>
          <p:spPr bwMode="auto">
            <a:xfrm>
              <a:off x="403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05" name="Rectangle 171"/>
            <p:cNvSpPr>
              <a:spLocks noChangeArrowheads="1"/>
            </p:cNvSpPr>
            <p:nvPr/>
          </p:nvSpPr>
          <p:spPr bwMode="auto">
            <a:xfrm>
              <a:off x="456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06" name="Rectangle 172"/>
            <p:cNvSpPr>
              <a:spLocks noChangeArrowheads="1"/>
            </p:cNvSpPr>
            <p:nvPr/>
          </p:nvSpPr>
          <p:spPr bwMode="auto">
            <a:xfrm>
              <a:off x="460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07" name="Rectangle 173"/>
            <p:cNvSpPr>
              <a:spLocks noChangeArrowheads="1"/>
            </p:cNvSpPr>
            <p:nvPr/>
          </p:nvSpPr>
          <p:spPr bwMode="auto">
            <a:xfrm>
              <a:off x="465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08" name="Rectangle 174"/>
            <p:cNvSpPr>
              <a:spLocks noChangeArrowheads="1"/>
            </p:cNvSpPr>
            <p:nvPr/>
          </p:nvSpPr>
          <p:spPr bwMode="auto">
            <a:xfrm>
              <a:off x="470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09" name="Rectangle 175"/>
            <p:cNvSpPr>
              <a:spLocks noChangeArrowheads="1"/>
            </p:cNvSpPr>
            <p:nvPr/>
          </p:nvSpPr>
          <p:spPr bwMode="auto">
            <a:xfrm>
              <a:off x="475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10" name="Rectangle 176"/>
            <p:cNvSpPr>
              <a:spLocks noChangeArrowheads="1"/>
            </p:cNvSpPr>
            <p:nvPr/>
          </p:nvSpPr>
          <p:spPr bwMode="auto">
            <a:xfrm>
              <a:off x="4800"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11" name="Rectangle 177"/>
            <p:cNvSpPr>
              <a:spLocks noChangeArrowheads="1"/>
            </p:cNvSpPr>
            <p:nvPr/>
          </p:nvSpPr>
          <p:spPr bwMode="auto">
            <a:xfrm>
              <a:off x="4896"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12" name="Rectangle 178"/>
            <p:cNvSpPr>
              <a:spLocks noChangeArrowheads="1"/>
            </p:cNvSpPr>
            <p:nvPr/>
          </p:nvSpPr>
          <p:spPr bwMode="auto">
            <a:xfrm>
              <a:off x="4944"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13" name="Rectangle 179"/>
            <p:cNvSpPr>
              <a:spLocks noChangeArrowheads="1"/>
            </p:cNvSpPr>
            <p:nvPr/>
          </p:nvSpPr>
          <p:spPr bwMode="auto">
            <a:xfrm>
              <a:off x="4848"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14" name="Rectangle 180"/>
            <p:cNvSpPr>
              <a:spLocks noChangeArrowheads="1"/>
            </p:cNvSpPr>
            <p:nvPr/>
          </p:nvSpPr>
          <p:spPr bwMode="auto">
            <a:xfrm>
              <a:off x="4992" y="297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15" name="Rectangle 181"/>
            <p:cNvSpPr>
              <a:spLocks noChangeArrowheads="1"/>
            </p:cNvSpPr>
            <p:nvPr/>
          </p:nvSpPr>
          <p:spPr bwMode="auto">
            <a:xfrm>
              <a:off x="120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16" name="Rectangle 182"/>
            <p:cNvSpPr>
              <a:spLocks noChangeArrowheads="1"/>
            </p:cNvSpPr>
            <p:nvPr/>
          </p:nvSpPr>
          <p:spPr bwMode="auto">
            <a:xfrm>
              <a:off x="124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17" name="Rectangle 183"/>
            <p:cNvSpPr>
              <a:spLocks noChangeArrowheads="1"/>
            </p:cNvSpPr>
            <p:nvPr/>
          </p:nvSpPr>
          <p:spPr bwMode="auto">
            <a:xfrm>
              <a:off x="129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18" name="Rectangle 184"/>
            <p:cNvSpPr>
              <a:spLocks noChangeArrowheads="1"/>
            </p:cNvSpPr>
            <p:nvPr/>
          </p:nvSpPr>
          <p:spPr bwMode="auto">
            <a:xfrm>
              <a:off x="134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19" name="Rectangle 185"/>
            <p:cNvSpPr>
              <a:spLocks noChangeArrowheads="1"/>
            </p:cNvSpPr>
            <p:nvPr/>
          </p:nvSpPr>
          <p:spPr bwMode="auto">
            <a:xfrm>
              <a:off x="139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20" name="Rectangle 186"/>
            <p:cNvSpPr>
              <a:spLocks noChangeArrowheads="1"/>
            </p:cNvSpPr>
            <p:nvPr/>
          </p:nvSpPr>
          <p:spPr bwMode="auto">
            <a:xfrm>
              <a:off x="144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21" name="Rectangle 187"/>
            <p:cNvSpPr>
              <a:spLocks noChangeArrowheads="1"/>
            </p:cNvSpPr>
            <p:nvPr/>
          </p:nvSpPr>
          <p:spPr bwMode="auto">
            <a:xfrm>
              <a:off x="1536" y="3120"/>
              <a:ext cx="48" cy="144"/>
            </a:xfrm>
            <a:prstGeom prst="rect">
              <a:avLst/>
            </a:prstGeom>
            <a:solidFill>
              <a:srgbClr val="FF0000"/>
            </a:solidFill>
            <a:ln w="25400">
              <a:solidFill>
                <a:srgbClr val="000000"/>
              </a:solidFill>
              <a:miter lim="800000"/>
              <a:headEnd/>
              <a:tailEnd/>
            </a:ln>
          </p:spPr>
          <p:txBody>
            <a:bodyPr wrap="none" anchor="ctr">
              <a:prstTxWarp prst="textNoShape">
                <a:avLst/>
              </a:prstTxWarp>
            </a:bodyPr>
            <a:lstStyle/>
            <a:p>
              <a:endParaRPr lang="en-US"/>
            </a:p>
          </p:txBody>
        </p:sp>
        <p:sp>
          <p:nvSpPr>
            <p:cNvPr id="99522" name="Rectangle 188"/>
            <p:cNvSpPr>
              <a:spLocks noChangeArrowheads="1"/>
            </p:cNvSpPr>
            <p:nvPr/>
          </p:nvSpPr>
          <p:spPr bwMode="auto">
            <a:xfrm>
              <a:off x="158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23" name="Rectangle 189"/>
            <p:cNvSpPr>
              <a:spLocks noChangeArrowheads="1"/>
            </p:cNvSpPr>
            <p:nvPr/>
          </p:nvSpPr>
          <p:spPr bwMode="auto">
            <a:xfrm>
              <a:off x="148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24" name="Rectangle 190"/>
            <p:cNvSpPr>
              <a:spLocks noChangeArrowheads="1"/>
            </p:cNvSpPr>
            <p:nvPr/>
          </p:nvSpPr>
          <p:spPr bwMode="auto">
            <a:xfrm>
              <a:off x="163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25" name="Rectangle 191"/>
            <p:cNvSpPr>
              <a:spLocks noChangeArrowheads="1"/>
            </p:cNvSpPr>
            <p:nvPr/>
          </p:nvSpPr>
          <p:spPr bwMode="auto">
            <a:xfrm>
              <a:off x="312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26" name="Rectangle 192"/>
            <p:cNvSpPr>
              <a:spLocks noChangeArrowheads="1"/>
            </p:cNvSpPr>
            <p:nvPr/>
          </p:nvSpPr>
          <p:spPr bwMode="auto">
            <a:xfrm>
              <a:off x="316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27" name="Rectangle 193"/>
            <p:cNvSpPr>
              <a:spLocks noChangeArrowheads="1"/>
            </p:cNvSpPr>
            <p:nvPr/>
          </p:nvSpPr>
          <p:spPr bwMode="auto">
            <a:xfrm>
              <a:off x="321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28" name="Rectangle 194"/>
            <p:cNvSpPr>
              <a:spLocks noChangeArrowheads="1"/>
            </p:cNvSpPr>
            <p:nvPr/>
          </p:nvSpPr>
          <p:spPr bwMode="auto">
            <a:xfrm>
              <a:off x="326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29" name="Rectangle 195"/>
            <p:cNvSpPr>
              <a:spLocks noChangeArrowheads="1"/>
            </p:cNvSpPr>
            <p:nvPr/>
          </p:nvSpPr>
          <p:spPr bwMode="auto">
            <a:xfrm>
              <a:off x="3312" y="312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530" name="Rectangle 196"/>
            <p:cNvSpPr>
              <a:spLocks noChangeArrowheads="1"/>
            </p:cNvSpPr>
            <p:nvPr/>
          </p:nvSpPr>
          <p:spPr bwMode="auto">
            <a:xfrm>
              <a:off x="336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31" name="Rectangle 197"/>
            <p:cNvSpPr>
              <a:spLocks noChangeArrowheads="1"/>
            </p:cNvSpPr>
            <p:nvPr/>
          </p:nvSpPr>
          <p:spPr bwMode="auto">
            <a:xfrm>
              <a:off x="345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32" name="Rectangle 198"/>
            <p:cNvSpPr>
              <a:spLocks noChangeArrowheads="1"/>
            </p:cNvSpPr>
            <p:nvPr/>
          </p:nvSpPr>
          <p:spPr bwMode="auto">
            <a:xfrm>
              <a:off x="350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33" name="Rectangle 199"/>
            <p:cNvSpPr>
              <a:spLocks noChangeArrowheads="1"/>
            </p:cNvSpPr>
            <p:nvPr/>
          </p:nvSpPr>
          <p:spPr bwMode="auto">
            <a:xfrm>
              <a:off x="340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34" name="Rectangle 200"/>
            <p:cNvSpPr>
              <a:spLocks noChangeArrowheads="1"/>
            </p:cNvSpPr>
            <p:nvPr/>
          </p:nvSpPr>
          <p:spPr bwMode="auto">
            <a:xfrm>
              <a:off x="355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35" name="Rectangle 201"/>
            <p:cNvSpPr>
              <a:spLocks noChangeArrowheads="1"/>
            </p:cNvSpPr>
            <p:nvPr/>
          </p:nvSpPr>
          <p:spPr bwMode="auto">
            <a:xfrm>
              <a:off x="168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36" name="Rectangle 202"/>
            <p:cNvSpPr>
              <a:spLocks noChangeArrowheads="1"/>
            </p:cNvSpPr>
            <p:nvPr/>
          </p:nvSpPr>
          <p:spPr bwMode="auto">
            <a:xfrm>
              <a:off x="172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37" name="Rectangle 203"/>
            <p:cNvSpPr>
              <a:spLocks noChangeArrowheads="1"/>
            </p:cNvSpPr>
            <p:nvPr/>
          </p:nvSpPr>
          <p:spPr bwMode="auto">
            <a:xfrm>
              <a:off x="177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38" name="Rectangle 204"/>
            <p:cNvSpPr>
              <a:spLocks noChangeArrowheads="1"/>
            </p:cNvSpPr>
            <p:nvPr/>
          </p:nvSpPr>
          <p:spPr bwMode="auto">
            <a:xfrm>
              <a:off x="182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39" name="Rectangle 205"/>
            <p:cNvSpPr>
              <a:spLocks noChangeArrowheads="1"/>
            </p:cNvSpPr>
            <p:nvPr/>
          </p:nvSpPr>
          <p:spPr bwMode="auto">
            <a:xfrm>
              <a:off x="187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40" name="Rectangle 206"/>
            <p:cNvSpPr>
              <a:spLocks noChangeArrowheads="1"/>
            </p:cNvSpPr>
            <p:nvPr/>
          </p:nvSpPr>
          <p:spPr bwMode="auto">
            <a:xfrm>
              <a:off x="192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41" name="Rectangle 207"/>
            <p:cNvSpPr>
              <a:spLocks noChangeArrowheads="1"/>
            </p:cNvSpPr>
            <p:nvPr/>
          </p:nvSpPr>
          <p:spPr bwMode="auto">
            <a:xfrm>
              <a:off x="201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42" name="Rectangle 208"/>
            <p:cNvSpPr>
              <a:spLocks noChangeArrowheads="1"/>
            </p:cNvSpPr>
            <p:nvPr/>
          </p:nvSpPr>
          <p:spPr bwMode="auto">
            <a:xfrm>
              <a:off x="206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43" name="Rectangle 209"/>
            <p:cNvSpPr>
              <a:spLocks noChangeArrowheads="1"/>
            </p:cNvSpPr>
            <p:nvPr/>
          </p:nvSpPr>
          <p:spPr bwMode="auto">
            <a:xfrm>
              <a:off x="196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44" name="Rectangle 210"/>
            <p:cNvSpPr>
              <a:spLocks noChangeArrowheads="1"/>
            </p:cNvSpPr>
            <p:nvPr/>
          </p:nvSpPr>
          <p:spPr bwMode="auto">
            <a:xfrm>
              <a:off x="211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45" name="Rectangle 211"/>
            <p:cNvSpPr>
              <a:spLocks noChangeArrowheads="1"/>
            </p:cNvSpPr>
            <p:nvPr/>
          </p:nvSpPr>
          <p:spPr bwMode="auto">
            <a:xfrm>
              <a:off x="216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46" name="Rectangle 212"/>
            <p:cNvSpPr>
              <a:spLocks noChangeArrowheads="1"/>
            </p:cNvSpPr>
            <p:nvPr/>
          </p:nvSpPr>
          <p:spPr bwMode="auto">
            <a:xfrm>
              <a:off x="220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47" name="Rectangle 213"/>
            <p:cNvSpPr>
              <a:spLocks noChangeArrowheads="1"/>
            </p:cNvSpPr>
            <p:nvPr/>
          </p:nvSpPr>
          <p:spPr bwMode="auto">
            <a:xfrm>
              <a:off x="225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48" name="Rectangle 214"/>
            <p:cNvSpPr>
              <a:spLocks noChangeArrowheads="1"/>
            </p:cNvSpPr>
            <p:nvPr/>
          </p:nvSpPr>
          <p:spPr bwMode="auto">
            <a:xfrm>
              <a:off x="230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49" name="Rectangle 215"/>
            <p:cNvSpPr>
              <a:spLocks noChangeArrowheads="1"/>
            </p:cNvSpPr>
            <p:nvPr/>
          </p:nvSpPr>
          <p:spPr bwMode="auto">
            <a:xfrm>
              <a:off x="235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50" name="Rectangle 216"/>
            <p:cNvSpPr>
              <a:spLocks noChangeArrowheads="1"/>
            </p:cNvSpPr>
            <p:nvPr/>
          </p:nvSpPr>
          <p:spPr bwMode="auto">
            <a:xfrm>
              <a:off x="240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51" name="Rectangle 217"/>
            <p:cNvSpPr>
              <a:spLocks noChangeArrowheads="1"/>
            </p:cNvSpPr>
            <p:nvPr/>
          </p:nvSpPr>
          <p:spPr bwMode="auto">
            <a:xfrm>
              <a:off x="249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52" name="Rectangle 218"/>
            <p:cNvSpPr>
              <a:spLocks noChangeArrowheads="1"/>
            </p:cNvSpPr>
            <p:nvPr/>
          </p:nvSpPr>
          <p:spPr bwMode="auto">
            <a:xfrm>
              <a:off x="254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53" name="Rectangle 219"/>
            <p:cNvSpPr>
              <a:spLocks noChangeArrowheads="1"/>
            </p:cNvSpPr>
            <p:nvPr/>
          </p:nvSpPr>
          <p:spPr bwMode="auto">
            <a:xfrm>
              <a:off x="244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54" name="Rectangle 220"/>
            <p:cNvSpPr>
              <a:spLocks noChangeArrowheads="1"/>
            </p:cNvSpPr>
            <p:nvPr/>
          </p:nvSpPr>
          <p:spPr bwMode="auto">
            <a:xfrm>
              <a:off x="259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55" name="Rectangle 221"/>
            <p:cNvSpPr>
              <a:spLocks noChangeArrowheads="1"/>
            </p:cNvSpPr>
            <p:nvPr/>
          </p:nvSpPr>
          <p:spPr bwMode="auto">
            <a:xfrm>
              <a:off x="264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56" name="Rectangle 222"/>
            <p:cNvSpPr>
              <a:spLocks noChangeArrowheads="1"/>
            </p:cNvSpPr>
            <p:nvPr/>
          </p:nvSpPr>
          <p:spPr bwMode="auto">
            <a:xfrm>
              <a:off x="268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57" name="Rectangle 223"/>
            <p:cNvSpPr>
              <a:spLocks noChangeArrowheads="1"/>
            </p:cNvSpPr>
            <p:nvPr/>
          </p:nvSpPr>
          <p:spPr bwMode="auto">
            <a:xfrm>
              <a:off x="273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58" name="Rectangle 224"/>
            <p:cNvSpPr>
              <a:spLocks noChangeArrowheads="1"/>
            </p:cNvSpPr>
            <p:nvPr/>
          </p:nvSpPr>
          <p:spPr bwMode="auto">
            <a:xfrm>
              <a:off x="2784" y="312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559" name="Rectangle 225"/>
            <p:cNvSpPr>
              <a:spLocks noChangeArrowheads="1"/>
            </p:cNvSpPr>
            <p:nvPr/>
          </p:nvSpPr>
          <p:spPr bwMode="auto">
            <a:xfrm>
              <a:off x="283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60" name="Rectangle 226"/>
            <p:cNvSpPr>
              <a:spLocks noChangeArrowheads="1"/>
            </p:cNvSpPr>
            <p:nvPr/>
          </p:nvSpPr>
          <p:spPr bwMode="auto">
            <a:xfrm>
              <a:off x="288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61" name="Rectangle 227"/>
            <p:cNvSpPr>
              <a:spLocks noChangeArrowheads="1"/>
            </p:cNvSpPr>
            <p:nvPr/>
          </p:nvSpPr>
          <p:spPr bwMode="auto">
            <a:xfrm>
              <a:off x="297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62" name="Rectangle 228"/>
            <p:cNvSpPr>
              <a:spLocks noChangeArrowheads="1"/>
            </p:cNvSpPr>
            <p:nvPr/>
          </p:nvSpPr>
          <p:spPr bwMode="auto">
            <a:xfrm>
              <a:off x="302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63" name="Rectangle 229"/>
            <p:cNvSpPr>
              <a:spLocks noChangeArrowheads="1"/>
            </p:cNvSpPr>
            <p:nvPr/>
          </p:nvSpPr>
          <p:spPr bwMode="auto">
            <a:xfrm>
              <a:off x="292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64" name="Rectangle 230"/>
            <p:cNvSpPr>
              <a:spLocks noChangeArrowheads="1"/>
            </p:cNvSpPr>
            <p:nvPr/>
          </p:nvSpPr>
          <p:spPr bwMode="auto">
            <a:xfrm>
              <a:off x="307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65" name="Rectangle 231"/>
            <p:cNvSpPr>
              <a:spLocks noChangeArrowheads="1"/>
            </p:cNvSpPr>
            <p:nvPr/>
          </p:nvSpPr>
          <p:spPr bwMode="auto">
            <a:xfrm>
              <a:off x="408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66" name="Rectangle 232"/>
            <p:cNvSpPr>
              <a:spLocks noChangeArrowheads="1"/>
            </p:cNvSpPr>
            <p:nvPr/>
          </p:nvSpPr>
          <p:spPr bwMode="auto">
            <a:xfrm>
              <a:off x="412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67" name="Rectangle 233"/>
            <p:cNvSpPr>
              <a:spLocks noChangeArrowheads="1"/>
            </p:cNvSpPr>
            <p:nvPr/>
          </p:nvSpPr>
          <p:spPr bwMode="auto">
            <a:xfrm>
              <a:off x="417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68" name="Rectangle 234"/>
            <p:cNvSpPr>
              <a:spLocks noChangeArrowheads="1"/>
            </p:cNvSpPr>
            <p:nvPr/>
          </p:nvSpPr>
          <p:spPr bwMode="auto">
            <a:xfrm>
              <a:off x="422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69" name="Rectangle 235"/>
            <p:cNvSpPr>
              <a:spLocks noChangeArrowheads="1"/>
            </p:cNvSpPr>
            <p:nvPr/>
          </p:nvSpPr>
          <p:spPr bwMode="auto">
            <a:xfrm>
              <a:off x="427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70" name="Rectangle 236"/>
            <p:cNvSpPr>
              <a:spLocks noChangeArrowheads="1"/>
            </p:cNvSpPr>
            <p:nvPr/>
          </p:nvSpPr>
          <p:spPr bwMode="auto">
            <a:xfrm>
              <a:off x="432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71" name="Rectangle 237"/>
            <p:cNvSpPr>
              <a:spLocks noChangeArrowheads="1"/>
            </p:cNvSpPr>
            <p:nvPr/>
          </p:nvSpPr>
          <p:spPr bwMode="auto">
            <a:xfrm>
              <a:off x="441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72" name="Rectangle 238"/>
            <p:cNvSpPr>
              <a:spLocks noChangeArrowheads="1"/>
            </p:cNvSpPr>
            <p:nvPr/>
          </p:nvSpPr>
          <p:spPr bwMode="auto">
            <a:xfrm>
              <a:off x="446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73" name="Rectangle 239"/>
            <p:cNvSpPr>
              <a:spLocks noChangeArrowheads="1"/>
            </p:cNvSpPr>
            <p:nvPr/>
          </p:nvSpPr>
          <p:spPr bwMode="auto">
            <a:xfrm>
              <a:off x="436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74" name="Rectangle 240"/>
            <p:cNvSpPr>
              <a:spLocks noChangeArrowheads="1"/>
            </p:cNvSpPr>
            <p:nvPr/>
          </p:nvSpPr>
          <p:spPr bwMode="auto">
            <a:xfrm>
              <a:off x="451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75" name="Rectangle 241"/>
            <p:cNvSpPr>
              <a:spLocks noChangeArrowheads="1"/>
            </p:cNvSpPr>
            <p:nvPr/>
          </p:nvSpPr>
          <p:spPr bwMode="auto">
            <a:xfrm>
              <a:off x="360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76" name="Rectangle 242"/>
            <p:cNvSpPr>
              <a:spLocks noChangeArrowheads="1"/>
            </p:cNvSpPr>
            <p:nvPr/>
          </p:nvSpPr>
          <p:spPr bwMode="auto">
            <a:xfrm>
              <a:off x="364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77" name="Rectangle 243"/>
            <p:cNvSpPr>
              <a:spLocks noChangeArrowheads="1"/>
            </p:cNvSpPr>
            <p:nvPr/>
          </p:nvSpPr>
          <p:spPr bwMode="auto">
            <a:xfrm>
              <a:off x="369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78" name="Rectangle 244"/>
            <p:cNvSpPr>
              <a:spLocks noChangeArrowheads="1"/>
            </p:cNvSpPr>
            <p:nvPr/>
          </p:nvSpPr>
          <p:spPr bwMode="auto">
            <a:xfrm>
              <a:off x="374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79" name="Rectangle 245"/>
            <p:cNvSpPr>
              <a:spLocks noChangeArrowheads="1"/>
            </p:cNvSpPr>
            <p:nvPr/>
          </p:nvSpPr>
          <p:spPr bwMode="auto">
            <a:xfrm>
              <a:off x="379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80" name="Rectangle 246"/>
            <p:cNvSpPr>
              <a:spLocks noChangeArrowheads="1"/>
            </p:cNvSpPr>
            <p:nvPr/>
          </p:nvSpPr>
          <p:spPr bwMode="auto">
            <a:xfrm>
              <a:off x="384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81" name="Rectangle 247"/>
            <p:cNvSpPr>
              <a:spLocks noChangeArrowheads="1"/>
            </p:cNvSpPr>
            <p:nvPr/>
          </p:nvSpPr>
          <p:spPr bwMode="auto">
            <a:xfrm>
              <a:off x="393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82" name="Rectangle 248"/>
            <p:cNvSpPr>
              <a:spLocks noChangeArrowheads="1"/>
            </p:cNvSpPr>
            <p:nvPr/>
          </p:nvSpPr>
          <p:spPr bwMode="auto">
            <a:xfrm>
              <a:off x="398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83" name="Rectangle 249"/>
            <p:cNvSpPr>
              <a:spLocks noChangeArrowheads="1"/>
            </p:cNvSpPr>
            <p:nvPr/>
          </p:nvSpPr>
          <p:spPr bwMode="auto">
            <a:xfrm>
              <a:off x="3888" y="3120"/>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99584" name="Rectangle 250"/>
            <p:cNvSpPr>
              <a:spLocks noChangeArrowheads="1"/>
            </p:cNvSpPr>
            <p:nvPr/>
          </p:nvSpPr>
          <p:spPr bwMode="auto">
            <a:xfrm>
              <a:off x="4032" y="312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585" name="Rectangle 251"/>
            <p:cNvSpPr>
              <a:spLocks noChangeArrowheads="1"/>
            </p:cNvSpPr>
            <p:nvPr/>
          </p:nvSpPr>
          <p:spPr bwMode="auto">
            <a:xfrm>
              <a:off x="456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86" name="Rectangle 252"/>
            <p:cNvSpPr>
              <a:spLocks noChangeArrowheads="1"/>
            </p:cNvSpPr>
            <p:nvPr/>
          </p:nvSpPr>
          <p:spPr bwMode="auto">
            <a:xfrm>
              <a:off x="460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87" name="Rectangle 253"/>
            <p:cNvSpPr>
              <a:spLocks noChangeArrowheads="1"/>
            </p:cNvSpPr>
            <p:nvPr/>
          </p:nvSpPr>
          <p:spPr bwMode="auto">
            <a:xfrm>
              <a:off x="465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88" name="Rectangle 254"/>
            <p:cNvSpPr>
              <a:spLocks noChangeArrowheads="1"/>
            </p:cNvSpPr>
            <p:nvPr/>
          </p:nvSpPr>
          <p:spPr bwMode="auto">
            <a:xfrm>
              <a:off x="470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89" name="Rectangle 255"/>
            <p:cNvSpPr>
              <a:spLocks noChangeArrowheads="1"/>
            </p:cNvSpPr>
            <p:nvPr/>
          </p:nvSpPr>
          <p:spPr bwMode="auto">
            <a:xfrm>
              <a:off x="475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90" name="Rectangle 256"/>
            <p:cNvSpPr>
              <a:spLocks noChangeArrowheads="1"/>
            </p:cNvSpPr>
            <p:nvPr/>
          </p:nvSpPr>
          <p:spPr bwMode="auto">
            <a:xfrm>
              <a:off x="4800"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91" name="Rectangle 257"/>
            <p:cNvSpPr>
              <a:spLocks noChangeArrowheads="1"/>
            </p:cNvSpPr>
            <p:nvPr/>
          </p:nvSpPr>
          <p:spPr bwMode="auto">
            <a:xfrm>
              <a:off x="4896"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92" name="Rectangle 258"/>
            <p:cNvSpPr>
              <a:spLocks noChangeArrowheads="1"/>
            </p:cNvSpPr>
            <p:nvPr/>
          </p:nvSpPr>
          <p:spPr bwMode="auto">
            <a:xfrm>
              <a:off x="4944"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93" name="Rectangle 259"/>
            <p:cNvSpPr>
              <a:spLocks noChangeArrowheads="1"/>
            </p:cNvSpPr>
            <p:nvPr/>
          </p:nvSpPr>
          <p:spPr bwMode="auto">
            <a:xfrm>
              <a:off x="4848"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94" name="Rectangle 260"/>
            <p:cNvSpPr>
              <a:spLocks noChangeArrowheads="1"/>
            </p:cNvSpPr>
            <p:nvPr/>
          </p:nvSpPr>
          <p:spPr bwMode="auto">
            <a:xfrm>
              <a:off x="4992" y="312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95" name="Rectangle 261"/>
            <p:cNvSpPr>
              <a:spLocks noChangeArrowheads="1"/>
            </p:cNvSpPr>
            <p:nvPr/>
          </p:nvSpPr>
          <p:spPr bwMode="auto">
            <a:xfrm>
              <a:off x="120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96" name="Rectangle 262"/>
            <p:cNvSpPr>
              <a:spLocks noChangeArrowheads="1"/>
            </p:cNvSpPr>
            <p:nvPr/>
          </p:nvSpPr>
          <p:spPr bwMode="auto">
            <a:xfrm>
              <a:off x="1248" y="3264"/>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597" name="Rectangle 263"/>
            <p:cNvSpPr>
              <a:spLocks noChangeArrowheads="1"/>
            </p:cNvSpPr>
            <p:nvPr/>
          </p:nvSpPr>
          <p:spPr bwMode="auto">
            <a:xfrm>
              <a:off x="1296" y="3264"/>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99598" name="Rectangle 264"/>
            <p:cNvSpPr>
              <a:spLocks noChangeArrowheads="1"/>
            </p:cNvSpPr>
            <p:nvPr/>
          </p:nvSpPr>
          <p:spPr bwMode="auto">
            <a:xfrm>
              <a:off x="134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599" name="Rectangle 265"/>
            <p:cNvSpPr>
              <a:spLocks noChangeArrowheads="1"/>
            </p:cNvSpPr>
            <p:nvPr/>
          </p:nvSpPr>
          <p:spPr bwMode="auto">
            <a:xfrm>
              <a:off x="139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00" name="Rectangle 266"/>
            <p:cNvSpPr>
              <a:spLocks noChangeArrowheads="1"/>
            </p:cNvSpPr>
            <p:nvPr/>
          </p:nvSpPr>
          <p:spPr bwMode="auto">
            <a:xfrm>
              <a:off x="144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01" name="Rectangle 267"/>
            <p:cNvSpPr>
              <a:spLocks noChangeArrowheads="1"/>
            </p:cNvSpPr>
            <p:nvPr/>
          </p:nvSpPr>
          <p:spPr bwMode="auto">
            <a:xfrm>
              <a:off x="153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02" name="Rectangle 268"/>
            <p:cNvSpPr>
              <a:spLocks noChangeArrowheads="1"/>
            </p:cNvSpPr>
            <p:nvPr/>
          </p:nvSpPr>
          <p:spPr bwMode="auto">
            <a:xfrm>
              <a:off x="158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03" name="Rectangle 269"/>
            <p:cNvSpPr>
              <a:spLocks noChangeArrowheads="1"/>
            </p:cNvSpPr>
            <p:nvPr/>
          </p:nvSpPr>
          <p:spPr bwMode="auto">
            <a:xfrm>
              <a:off x="148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04" name="Rectangle 270"/>
            <p:cNvSpPr>
              <a:spLocks noChangeArrowheads="1"/>
            </p:cNvSpPr>
            <p:nvPr/>
          </p:nvSpPr>
          <p:spPr bwMode="auto">
            <a:xfrm>
              <a:off x="1632" y="3264"/>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605" name="Rectangle 271"/>
            <p:cNvSpPr>
              <a:spLocks noChangeArrowheads="1"/>
            </p:cNvSpPr>
            <p:nvPr/>
          </p:nvSpPr>
          <p:spPr bwMode="auto">
            <a:xfrm>
              <a:off x="312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06" name="Rectangle 272"/>
            <p:cNvSpPr>
              <a:spLocks noChangeArrowheads="1"/>
            </p:cNvSpPr>
            <p:nvPr/>
          </p:nvSpPr>
          <p:spPr bwMode="auto">
            <a:xfrm>
              <a:off x="316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07" name="Rectangle 273"/>
            <p:cNvSpPr>
              <a:spLocks noChangeArrowheads="1"/>
            </p:cNvSpPr>
            <p:nvPr/>
          </p:nvSpPr>
          <p:spPr bwMode="auto">
            <a:xfrm>
              <a:off x="321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08" name="Rectangle 274"/>
            <p:cNvSpPr>
              <a:spLocks noChangeArrowheads="1"/>
            </p:cNvSpPr>
            <p:nvPr/>
          </p:nvSpPr>
          <p:spPr bwMode="auto">
            <a:xfrm>
              <a:off x="326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09" name="Rectangle 275"/>
            <p:cNvSpPr>
              <a:spLocks noChangeArrowheads="1"/>
            </p:cNvSpPr>
            <p:nvPr/>
          </p:nvSpPr>
          <p:spPr bwMode="auto">
            <a:xfrm>
              <a:off x="331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10" name="Rectangle 276"/>
            <p:cNvSpPr>
              <a:spLocks noChangeArrowheads="1"/>
            </p:cNvSpPr>
            <p:nvPr/>
          </p:nvSpPr>
          <p:spPr bwMode="auto">
            <a:xfrm>
              <a:off x="336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11" name="Rectangle 277"/>
            <p:cNvSpPr>
              <a:spLocks noChangeArrowheads="1"/>
            </p:cNvSpPr>
            <p:nvPr/>
          </p:nvSpPr>
          <p:spPr bwMode="auto">
            <a:xfrm>
              <a:off x="345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12" name="Rectangle 278"/>
            <p:cNvSpPr>
              <a:spLocks noChangeArrowheads="1"/>
            </p:cNvSpPr>
            <p:nvPr/>
          </p:nvSpPr>
          <p:spPr bwMode="auto">
            <a:xfrm>
              <a:off x="350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13" name="Rectangle 279"/>
            <p:cNvSpPr>
              <a:spLocks noChangeArrowheads="1"/>
            </p:cNvSpPr>
            <p:nvPr/>
          </p:nvSpPr>
          <p:spPr bwMode="auto">
            <a:xfrm>
              <a:off x="340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14" name="Rectangle 280"/>
            <p:cNvSpPr>
              <a:spLocks noChangeArrowheads="1"/>
            </p:cNvSpPr>
            <p:nvPr/>
          </p:nvSpPr>
          <p:spPr bwMode="auto">
            <a:xfrm>
              <a:off x="355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15" name="Rectangle 281"/>
            <p:cNvSpPr>
              <a:spLocks noChangeArrowheads="1"/>
            </p:cNvSpPr>
            <p:nvPr/>
          </p:nvSpPr>
          <p:spPr bwMode="auto">
            <a:xfrm>
              <a:off x="168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16" name="Rectangle 282"/>
            <p:cNvSpPr>
              <a:spLocks noChangeArrowheads="1"/>
            </p:cNvSpPr>
            <p:nvPr/>
          </p:nvSpPr>
          <p:spPr bwMode="auto">
            <a:xfrm>
              <a:off x="172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17" name="Rectangle 283"/>
            <p:cNvSpPr>
              <a:spLocks noChangeArrowheads="1"/>
            </p:cNvSpPr>
            <p:nvPr/>
          </p:nvSpPr>
          <p:spPr bwMode="auto">
            <a:xfrm>
              <a:off x="177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18" name="Rectangle 284"/>
            <p:cNvSpPr>
              <a:spLocks noChangeArrowheads="1"/>
            </p:cNvSpPr>
            <p:nvPr/>
          </p:nvSpPr>
          <p:spPr bwMode="auto">
            <a:xfrm>
              <a:off x="182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19" name="Rectangle 285"/>
            <p:cNvSpPr>
              <a:spLocks noChangeArrowheads="1"/>
            </p:cNvSpPr>
            <p:nvPr/>
          </p:nvSpPr>
          <p:spPr bwMode="auto">
            <a:xfrm>
              <a:off x="187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20" name="Rectangle 286"/>
            <p:cNvSpPr>
              <a:spLocks noChangeArrowheads="1"/>
            </p:cNvSpPr>
            <p:nvPr/>
          </p:nvSpPr>
          <p:spPr bwMode="auto">
            <a:xfrm>
              <a:off x="192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21" name="Rectangle 287"/>
            <p:cNvSpPr>
              <a:spLocks noChangeArrowheads="1"/>
            </p:cNvSpPr>
            <p:nvPr/>
          </p:nvSpPr>
          <p:spPr bwMode="auto">
            <a:xfrm>
              <a:off x="201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22" name="Rectangle 288"/>
            <p:cNvSpPr>
              <a:spLocks noChangeArrowheads="1"/>
            </p:cNvSpPr>
            <p:nvPr/>
          </p:nvSpPr>
          <p:spPr bwMode="auto">
            <a:xfrm>
              <a:off x="2064" y="3264"/>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623" name="Rectangle 289"/>
            <p:cNvSpPr>
              <a:spLocks noChangeArrowheads="1"/>
            </p:cNvSpPr>
            <p:nvPr/>
          </p:nvSpPr>
          <p:spPr bwMode="auto">
            <a:xfrm>
              <a:off x="196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24" name="Rectangle 290"/>
            <p:cNvSpPr>
              <a:spLocks noChangeArrowheads="1"/>
            </p:cNvSpPr>
            <p:nvPr/>
          </p:nvSpPr>
          <p:spPr bwMode="auto">
            <a:xfrm>
              <a:off x="211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25" name="Rectangle 291"/>
            <p:cNvSpPr>
              <a:spLocks noChangeArrowheads="1"/>
            </p:cNvSpPr>
            <p:nvPr/>
          </p:nvSpPr>
          <p:spPr bwMode="auto">
            <a:xfrm>
              <a:off x="216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26" name="Rectangle 292"/>
            <p:cNvSpPr>
              <a:spLocks noChangeArrowheads="1"/>
            </p:cNvSpPr>
            <p:nvPr/>
          </p:nvSpPr>
          <p:spPr bwMode="auto">
            <a:xfrm>
              <a:off x="220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27" name="Rectangle 293"/>
            <p:cNvSpPr>
              <a:spLocks noChangeArrowheads="1"/>
            </p:cNvSpPr>
            <p:nvPr/>
          </p:nvSpPr>
          <p:spPr bwMode="auto">
            <a:xfrm>
              <a:off x="225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28" name="Rectangle 294"/>
            <p:cNvSpPr>
              <a:spLocks noChangeArrowheads="1"/>
            </p:cNvSpPr>
            <p:nvPr/>
          </p:nvSpPr>
          <p:spPr bwMode="auto">
            <a:xfrm>
              <a:off x="2304" y="3264"/>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629" name="Rectangle 295"/>
            <p:cNvSpPr>
              <a:spLocks noChangeArrowheads="1"/>
            </p:cNvSpPr>
            <p:nvPr/>
          </p:nvSpPr>
          <p:spPr bwMode="auto">
            <a:xfrm>
              <a:off x="235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30" name="Rectangle 296"/>
            <p:cNvSpPr>
              <a:spLocks noChangeArrowheads="1"/>
            </p:cNvSpPr>
            <p:nvPr/>
          </p:nvSpPr>
          <p:spPr bwMode="auto">
            <a:xfrm>
              <a:off x="240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31" name="Rectangle 297"/>
            <p:cNvSpPr>
              <a:spLocks noChangeArrowheads="1"/>
            </p:cNvSpPr>
            <p:nvPr/>
          </p:nvSpPr>
          <p:spPr bwMode="auto">
            <a:xfrm>
              <a:off x="249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32" name="Rectangle 298"/>
            <p:cNvSpPr>
              <a:spLocks noChangeArrowheads="1"/>
            </p:cNvSpPr>
            <p:nvPr/>
          </p:nvSpPr>
          <p:spPr bwMode="auto">
            <a:xfrm>
              <a:off x="254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33" name="Rectangle 299"/>
            <p:cNvSpPr>
              <a:spLocks noChangeArrowheads="1"/>
            </p:cNvSpPr>
            <p:nvPr/>
          </p:nvSpPr>
          <p:spPr bwMode="auto">
            <a:xfrm>
              <a:off x="244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34" name="Rectangle 300"/>
            <p:cNvSpPr>
              <a:spLocks noChangeArrowheads="1"/>
            </p:cNvSpPr>
            <p:nvPr/>
          </p:nvSpPr>
          <p:spPr bwMode="auto">
            <a:xfrm>
              <a:off x="259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35" name="Rectangle 301"/>
            <p:cNvSpPr>
              <a:spLocks noChangeArrowheads="1"/>
            </p:cNvSpPr>
            <p:nvPr/>
          </p:nvSpPr>
          <p:spPr bwMode="auto">
            <a:xfrm>
              <a:off x="264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36" name="Rectangle 302"/>
            <p:cNvSpPr>
              <a:spLocks noChangeArrowheads="1"/>
            </p:cNvSpPr>
            <p:nvPr/>
          </p:nvSpPr>
          <p:spPr bwMode="auto">
            <a:xfrm>
              <a:off x="268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37" name="Rectangle 303"/>
            <p:cNvSpPr>
              <a:spLocks noChangeArrowheads="1"/>
            </p:cNvSpPr>
            <p:nvPr/>
          </p:nvSpPr>
          <p:spPr bwMode="auto">
            <a:xfrm>
              <a:off x="2736" y="3264"/>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638" name="Rectangle 304"/>
            <p:cNvSpPr>
              <a:spLocks noChangeArrowheads="1"/>
            </p:cNvSpPr>
            <p:nvPr/>
          </p:nvSpPr>
          <p:spPr bwMode="auto">
            <a:xfrm>
              <a:off x="278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39" name="Rectangle 305"/>
            <p:cNvSpPr>
              <a:spLocks noChangeArrowheads="1"/>
            </p:cNvSpPr>
            <p:nvPr/>
          </p:nvSpPr>
          <p:spPr bwMode="auto">
            <a:xfrm>
              <a:off x="283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40" name="Rectangle 306"/>
            <p:cNvSpPr>
              <a:spLocks noChangeArrowheads="1"/>
            </p:cNvSpPr>
            <p:nvPr/>
          </p:nvSpPr>
          <p:spPr bwMode="auto">
            <a:xfrm>
              <a:off x="288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41" name="Rectangle 307"/>
            <p:cNvSpPr>
              <a:spLocks noChangeArrowheads="1"/>
            </p:cNvSpPr>
            <p:nvPr/>
          </p:nvSpPr>
          <p:spPr bwMode="auto">
            <a:xfrm>
              <a:off x="297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42" name="Rectangle 308"/>
            <p:cNvSpPr>
              <a:spLocks noChangeArrowheads="1"/>
            </p:cNvSpPr>
            <p:nvPr/>
          </p:nvSpPr>
          <p:spPr bwMode="auto">
            <a:xfrm>
              <a:off x="302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43" name="Rectangle 309"/>
            <p:cNvSpPr>
              <a:spLocks noChangeArrowheads="1"/>
            </p:cNvSpPr>
            <p:nvPr/>
          </p:nvSpPr>
          <p:spPr bwMode="auto">
            <a:xfrm>
              <a:off x="292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44" name="Rectangle 310"/>
            <p:cNvSpPr>
              <a:spLocks noChangeArrowheads="1"/>
            </p:cNvSpPr>
            <p:nvPr/>
          </p:nvSpPr>
          <p:spPr bwMode="auto">
            <a:xfrm>
              <a:off x="307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45" name="Rectangle 311"/>
            <p:cNvSpPr>
              <a:spLocks noChangeArrowheads="1"/>
            </p:cNvSpPr>
            <p:nvPr/>
          </p:nvSpPr>
          <p:spPr bwMode="auto">
            <a:xfrm>
              <a:off x="408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46" name="Rectangle 312"/>
            <p:cNvSpPr>
              <a:spLocks noChangeArrowheads="1"/>
            </p:cNvSpPr>
            <p:nvPr/>
          </p:nvSpPr>
          <p:spPr bwMode="auto">
            <a:xfrm>
              <a:off x="412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47" name="Rectangle 313"/>
            <p:cNvSpPr>
              <a:spLocks noChangeArrowheads="1"/>
            </p:cNvSpPr>
            <p:nvPr/>
          </p:nvSpPr>
          <p:spPr bwMode="auto">
            <a:xfrm>
              <a:off x="417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48" name="Rectangle 314"/>
            <p:cNvSpPr>
              <a:spLocks noChangeArrowheads="1"/>
            </p:cNvSpPr>
            <p:nvPr/>
          </p:nvSpPr>
          <p:spPr bwMode="auto">
            <a:xfrm>
              <a:off x="422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49" name="Rectangle 315"/>
            <p:cNvSpPr>
              <a:spLocks noChangeArrowheads="1"/>
            </p:cNvSpPr>
            <p:nvPr/>
          </p:nvSpPr>
          <p:spPr bwMode="auto">
            <a:xfrm>
              <a:off x="427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50" name="Rectangle 316"/>
            <p:cNvSpPr>
              <a:spLocks noChangeArrowheads="1"/>
            </p:cNvSpPr>
            <p:nvPr/>
          </p:nvSpPr>
          <p:spPr bwMode="auto">
            <a:xfrm>
              <a:off x="432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51" name="Rectangle 317"/>
            <p:cNvSpPr>
              <a:spLocks noChangeArrowheads="1"/>
            </p:cNvSpPr>
            <p:nvPr/>
          </p:nvSpPr>
          <p:spPr bwMode="auto">
            <a:xfrm>
              <a:off x="441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52" name="Rectangle 318"/>
            <p:cNvSpPr>
              <a:spLocks noChangeArrowheads="1"/>
            </p:cNvSpPr>
            <p:nvPr/>
          </p:nvSpPr>
          <p:spPr bwMode="auto">
            <a:xfrm>
              <a:off x="446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53" name="Rectangle 319"/>
            <p:cNvSpPr>
              <a:spLocks noChangeArrowheads="1"/>
            </p:cNvSpPr>
            <p:nvPr/>
          </p:nvSpPr>
          <p:spPr bwMode="auto">
            <a:xfrm>
              <a:off x="436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54" name="Rectangle 320"/>
            <p:cNvSpPr>
              <a:spLocks noChangeArrowheads="1"/>
            </p:cNvSpPr>
            <p:nvPr/>
          </p:nvSpPr>
          <p:spPr bwMode="auto">
            <a:xfrm>
              <a:off x="451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55" name="Rectangle 321"/>
            <p:cNvSpPr>
              <a:spLocks noChangeArrowheads="1"/>
            </p:cNvSpPr>
            <p:nvPr/>
          </p:nvSpPr>
          <p:spPr bwMode="auto">
            <a:xfrm>
              <a:off x="360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56" name="Rectangle 322"/>
            <p:cNvSpPr>
              <a:spLocks noChangeArrowheads="1"/>
            </p:cNvSpPr>
            <p:nvPr/>
          </p:nvSpPr>
          <p:spPr bwMode="auto">
            <a:xfrm>
              <a:off x="364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57" name="Rectangle 323"/>
            <p:cNvSpPr>
              <a:spLocks noChangeArrowheads="1"/>
            </p:cNvSpPr>
            <p:nvPr/>
          </p:nvSpPr>
          <p:spPr bwMode="auto">
            <a:xfrm>
              <a:off x="369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58" name="Rectangle 324"/>
            <p:cNvSpPr>
              <a:spLocks noChangeArrowheads="1"/>
            </p:cNvSpPr>
            <p:nvPr/>
          </p:nvSpPr>
          <p:spPr bwMode="auto">
            <a:xfrm>
              <a:off x="374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59" name="Rectangle 325"/>
            <p:cNvSpPr>
              <a:spLocks noChangeArrowheads="1"/>
            </p:cNvSpPr>
            <p:nvPr/>
          </p:nvSpPr>
          <p:spPr bwMode="auto">
            <a:xfrm>
              <a:off x="379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60" name="Rectangle 326"/>
            <p:cNvSpPr>
              <a:spLocks noChangeArrowheads="1"/>
            </p:cNvSpPr>
            <p:nvPr/>
          </p:nvSpPr>
          <p:spPr bwMode="auto">
            <a:xfrm>
              <a:off x="384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61" name="Rectangle 327"/>
            <p:cNvSpPr>
              <a:spLocks noChangeArrowheads="1"/>
            </p:cNvSpPr>
            <p:nvPr/>
          </p:nvSpPr>
          <p:spPr bwMode="auto">
            <a:xfrm>
              <a:off x="393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62" name="Rectangle 328"/>
            <p:cNvSpPr>
              <a:spLocks noChangeArrowheads="1"/>
            </p:cNvSpPr>
            <p:nvPr/>
          </p:nvSpPr>
          <p:spPr bwMode="auto">
            <a:xfrm>
              <a:off x="398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63" name="Rectangle 329"/>
            <p:cNvSpPr>
              <a:spLocks noChangeArrowheads="1"/>
            </p:cNvSpPr>
            <p:nvPr/>
          </p:nvSpPr>
          <p:spPr bwMode="auto">
            <a:xfrm>
              <a:off x="388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64" name="Rectangle 330"/>
            <p:cNvSpPr>
              <a:spLocks noChangeArrowheads="1"/>
            </p:cNvSpPr>
            <p:nvPr/>
          </p:nvSpPr>
          <p:spPr bwMode="auto">
            <a:xfrm>
              <a:off x="403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65" name="Rectangle 331"/>
            <p:cNvSpPr>
              <a:spLocks noChangeArrowheads="1"/>
            </p:cNvSpPr>
            <p:nvPr/>
          </p:nvSpPr>
          <p:spPr bwMode="auto">
            <a:xfrm>
              <a:off x="456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66" name="Rectangle 332"/>
            <p:cNvSpPr>
              <a:spLocks noChangeArrowheads="1"/>
            </p:cNvSpPr>
            <p:nvPr/>
          </p:nvSpPr>
          <p:spPr bwMode="auto">
            <a:xfrm>
              <a:off x="460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67" name="Rectangle 333"/>
            <p:cNvSpPr>
              <a:spLocks noChangeArrowheads="1"/>
            </p:cNvSpPr>
            <p:nvPr/>
          </p:nvSpPr>
          <p:spPr bwMode="auto">
            <a:xfrm>
              <a:off x="465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68" name="Rectangle 334"/>
            <p:cNvSpPr>
              <a:spLocks noChangeArrowheads="1"/>
            </p:cNvSpPr>
            <p:nvPr/>
          </p:nvSpPr>
          <p:spPr bwMode="auto">
            <a:xfrm>
              <a:off x="470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69" name="Rectangle 335"/>
            <p:cNvSpPr>
              <a:spLocks noChangeArrowheads="1"/>
            </p:cNvSpPr>
            <p:nvPr/>
          </p:nvSpPr>
          <p:spPr bwMode="auto">
            <a:xfrm>
              <a:off x="4752" y="3264"/>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670" name="Rectangle 336"/>
            <p:cNvSpPr>
              <a:spLocks noChangeArrowheads="1"/>
            </p:cNvSpPr>
            <p:nvPr/>
          </p:nvSpPr>
          <p:spPr bwMode="auto">
            <a:xfrm>
              <a:off x="4800"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71" name="Rectangle 337"/>
            <p:cNvSpPr>
              <a:spLocks noChangeArrowheads="1"/>
            </p:cNvSpPr>
            <p:nvPr/>
          </p:nvSpPr>
          <p:spPr bwMode="auto">
            <a:xfrm>
              <a:off x="4896"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72" name="Rectangle 338"/>
            <p:cNvSpPr>
              <a:spLocks noChangeArrowheads="1"/>
            </p:cNvSpPr>
            <p:nvPr/>
          </p:nvSpPr>
          <p:spPr bwMode="auto">
            <a:xfrm>
              <a:off x="4944"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73" name="Rectangle 339"/>
            <p:cNvSpPr>
              <a:spLocks noChangeArrowheads="1"/>
            </p:cNvSpPr>
            <p:nvPr/>
          </p:nvSpPr>
          <p:spPr bwMode="auto">
            <a:xfrm>
              <a:off x="4848"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74" name="Rectangle 340"/>
            <p:cNvSpPr>
              <a:spLocks noChangeArrowheads="1"/>
            </p:cNvSpPr>
            <p:nvPr/>
          </p:nvSpPr>
          <p:spPr bwMode="auto">
            <a:xfrm>
              <a:off x="4992" y="3264"/>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75" name="Rectangle 341"/>
            <p:cNvSpPr>
              <a:spLocks noChangeArrowheads="1"/>
            </p:cNvSpPr>
            <p:nvPr/>
          </p:nvSpPr>
          <p:spPr bwMode="auto">
            <a:xfrm>
              <a:off x="120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76" name="Rectangle 342"/>
            <p:cNvSpPr>
              <a:spLocks noChangeArrowheads="1"/>
            </p:cNvSpPr>
            <p:nvPr/>
          </p:nvSpPr>
          <p:spPr bwMode="auto">
            <a:xfrm>
              <a:off x="124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77" name="Rectangle 343"/>
            <p:cNvSpPr>
              <a:spLocks noChangeArrowheads="1"/>
            </p:cNvSpPr>
            <p:nvPr/>
          </p:nvSpPr>
          <p:spPr bwMode="auto">
            <a:xfrm>
              <a:off x="1296" y="3408"/>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99678" name="Rectangle 344"/>
            <p:cNvSpPr>
              <a:spLocks noChangeArrowheads="1"/>
            </p:cNvSpPr>
            <p:nvPr/>
          </p:nvSpPr>
          <p:spPr bwMode="auto">
            <a:xfrm>
              <a:off x="134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79" name="Rectangle 345"/>
            <p:cNvSpPr>
              <a:spLocks noChangeArrowheads="1"/>
            </p:cNvSpPr>
            <p:nvPr/>
          </p:nvSpPr>
          <p:spPr bwMode="auto">
            <a:xfrm>
              <a:off x="139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80" name="Rectangle 346"/>
            <p:cNvSpPr>
              <a:spLocks noChangeArrowheads="1"/>
            </p:cNvSpPr>
            <p:nvPr/>
          </p:nvSpPr>
          <p:spPr bwMode="auto">
            <a:xfrm>
              <a:off x="144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81" name="Rectangle 347"/>
            <p:cNvSpPr>
              <a:spLocks noChangeArrowheads="1"/>
            </p:cNvSpPr>
            <p:nvPr/>
          </p:nvSpPr>
          <p:spPr bwMode="auto">
            <a:xfrm>
              <a:off x="153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82" name="Rectangle 348"/>
            <p:cNvSpPr>
              <a:spLocks noChangeArrowheads="1"/>
            </p:cNvSpPr>
            <p:nvPr/>
          </p:nvSpPr>
          <p:spPr bwMode="auto">
            <a:xfrm>
              <a:off x="158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83" name="Rectangle 349"/>
            <p:cNvSpPr>
              <a:spLocks noChangeArrowheads="1"/>
            </p:cNvSpPr>
            <p:nvPr/>
          </p:nvSpPr>
          <p:spPr bwMode="auto">
            <a:xfrm>
              <a:off x="148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84" name="Rectangle 350"/>
            <p:cNvSpPr>
              <a:spLocks noChangeArrowheads="1"/>
            </p:cNvSpPr>
            <p:nvPr/>
          </p:nvSpPr>
          <p:spPr bwMode="auto">
            <a:xfrm>
              <a:off x="1632" y="3408"/>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685" name="Rectangle 351"/>
            <p:cNvSpPr>
              <a:spLocks noChangeArrowheads="1"/>
            </p:cNvSpPr>
            <p:nvPr/>
          </p:nvSpPr>
          <p:spPr bwMode="auto">
            <a:xfrm>
              <a:off x="312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86" name="Rectangle 352"/>
            <p:cNvSpPr>
              <a:spLocks noChangeArrowheads="1"/>
            </p:cNvSpPr>
            <p:nvPr/>
          </p:nvSpPr>
          <p:spPr bwMode="auto">
            <a:xfrm>
              <a:off x="316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87" name="Rectangle 353"/>
            <p:cNvSpPr>
              <a:spLocks noChangeArrowheads="1"/>
            </p:cNvSpPr>
            <p:nvPr/>
          </p:nvSpPr>
          <p:spPr bwMode="auto">
            <a:xfrm>
              <a:off x="321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88" name="Rectangle 354"/>
            <p:cNvSpPr>
              <a:spLocks noChangeArrowheads="1"/>
            </p:cNvSpPr>
            <p:nvPr/>
          </p:nvSpPr>
          <p:spPr bwMode="auto">
            <a:xfrm>
              <a:off x="3264" y="3408"/>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689" name="Rectangle 355"/>
            <p:cNvSpPr>
              <a:spLocks noChangeArrowheads="1"/>
            </p:cNvSpPr>
            <p:nvPr/>
          </p:nvSpPr>
          <p:spPr bwMode="auto">
            <a:xfrm>
              <a:off x="331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90" name="Rectangle 356"/>
            <p:cNvSpPr>
              <a:spLocks noChangeArrowheads="1"/>
            </p:cNvSpPr>
            <p:nvPr/>
          </p:nvSpPr>
          <p:spPr bwMode="auto">
            <a:xfrm>
              <a:off x="336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91" name="Rectangle 357"/>
            <p:cNvSpPr>
              <a:spLocks noChangeArrowheads="1"/>
            </p:cNvSpPr>
            <p:nvPr/>
          </p:nvSpPr>
          <p:spPr bwMode="auto">
            <a:xfrm>
              <a:off x="3456" y="3408"/>
              <a:ext cx="48" cy="14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99692" name="Rectangle 358"/>
            <p:cNvSpPr>
              <a:spLocks noChangeArrowheads="1"/>
            </p:cNvSpPr>
            <p:nvPr/>
          </p:nvSpPr>
          <p:spPr bwMode="auto">
            <a:xfrm>
              <a:off x="350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93" name="Rectangle 359"/>
            <p:cNvSpPr>
              <a:spLocks noChangeArrowheads="1"/>
            </p:cNvSpPr>
            <p:nvPr/>
          </p:nvSpPr>
          <p:spPr bwMode="auto">
            <a:xfrm>
              <a:off x="340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94" name="Rectangle 360"/>
            <p:cNvSpPr>
              <a:spLocks noChangeArrowheads="1"/>
            </p:cNvSpPr>
            <p:nvPr/>
          </p:nvSpPr>
          <p:spPr bwMode="auto">
            <a:xfrm>
              <a:off x="355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95" name="Rectangle 361"/>
            <p:cNvSpPr>
              <a:spLocks noChangeArrowheads="1"/>
            </p:cNvSpPr>
            <p:nvPr/>
          </p:nvSpPr>
          <p:spPr bwMode="auto">
            <a:xfrm>
              <a:off x="168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96" name="Rectangle 362"/>
            <p:cNvSpPr>
              <a:spLocks noChangeArrowheads="1"/>
            </p:cNvSpPr>
            <p:nvPr/>
          </p:nvSpPr>
          <p:spPr bwMode="auto">
            <a:xfrm>
              <a:off x="1728" y="3408"/>
              <a:ext cx="48" cy="144"/>
            </a:xfrm>
            <a:prstGeom prst="rect">
              <a:avLst/>
            </a:prstGeom>
            <a:solidFill>
              <a:srgbClr val="FF0000"/>
            </a:solidFill>
            <a:ln w="25400">
              <a:solidFill>
                <a:srgbClr val="000000"/>
              </a:solidFill>
              <a:miter lim="800000"/>
              <a:headEnd/>
              <a:tailEnd/>
            </a:ln>
          </p:spPr>
          <p:txBody>
            <a:bodyPr wrap="none" anchor="ctr">
              <a:prstTxWarp prst="textNoShape">
                <a:avLst/>
              </a:prstTxWarp>
            </a:bodyPr>
            <a:lstStyle/>
            <a:p>
              <a:endParaRPr lang="en-US"/>
            </a:p>
          </p:txBody>
        </p:sp>
        <p:sp>
          <p:nvSpPr>
            <p:cNvPr id="99697" name="Rectangle 363"/>
            <p:cNvSpPr>
              <a:spLocks noChangeArrowheads="1"/>
            </p:cNvSpPr>
            <p:nvPr/>
          </p:nvSpPr>
          <p:spPr bwMode="auto">
            <a:xfrm>
              <a:off x="177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698" name="Rectangle 364"/>
            <p:cNvSpPr>
              <a:spLocks noChangeArrowheads="1"/>
            </p:cNvSpPr>
            <p:nvPr/>
          </p:nvSpPr>
          <p:spPr bwMode="auto">
            <a:xfrm>
              <a:off x="1824" y="3408"/>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99699" name="Rectangle 365"/>
            <p:cNvSpPr>
              <a:spLocks noChangeArrowheads="1"/>
            </p:cNvSpPr>
            <p:nvPr/>
          </p:nvSpPr>
          <p:spPr bwMode="auto">
            <a:xfrm>
              <a:off x="187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00" name="Rectangle 366"/>
            <p:cNvSpPr>
              <a:spLocks noChangeArrowheads="1"/>
            </p:cNvSpPr>
            <p:nvPr/>
          </p:nvSpPr>
          <p:spPr bwMode="auto">
            <a:xfrm>
              <a:off x="1920" y="3408"/>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701" name="Rectangle 367"/>
            <p:cNvSpPr>
              <a:spLocks noChangeArrowheads="1"/>
            </p:cNvSpPr>
            <p:nvPr/>
          </p:nvSpPr>
          <p:spPr bwMode="auto">
            <a:xfrm>
              <a:off x="201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02" name="Rectangle 368"/>
            <p:cNvSpPr>
              <a:spLocks noChangeArrowheads="1"/>
            </p:cNvSpPr>
            <p:nvPr/>
          </p:nvSpPr>
          <p:spPr bwMode="auto">
            <a:xfrm>
              <a:off x="2064" y="3408"/>
              <a:ext cx="48" cy="14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99703" name="Rectangle 369"/>
            <p:cNvSpPr>
              <a:spLocks noChangeArrowheads="1"/>
            </p:cNvSpPr>
            <p:nvPr/>
          </p:nvSpPr>
          <p:spPr bwMode="auto">
            <a:xfrm>
              <a:off x="1968" y="3408"/>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704" name="Rectangle 370"/>
            <p:cNvSpPr>
              <a:spLocks noChangeArrowheads="1"/>
            </p:cNvSpPr>
            <p:nvPr/>
          </p:nvSpPr>
          <p:spPr bwMode="auto">
            <a:xfrm>
              <a:off x="211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05" name="Rectangle 371"/>
            <p:cNvSpPr>
              <a:spLocks noChangeArrowheads="1"/>
            </p:cNvSpPr>
            <p:nvPr/>
          </p:nvSpPr>
          <p:spPr bwMode="auto">
            <a:xfrm>
              <a:off x="216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06" name="Rectangle 372"/>
            <p:cNvSpPr>
              <a:spLocks noChangeArrowheads="1"/>
            </p:cNvSpPr>
            <p:nvPr/>
          </p:nvSpPr>
          <p:spPr bwMode="auto">
            <a:xfrm>
              <a:off x="220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07" name="Rectangle 373"/>
            <p:cNvSpPr>
              <a:spLocks noChangeArrowheads="1"/>
            </p:cNvSpPr>
            <p:nvPr/>
          </p:nvSpPr>
          <p:spPr bwMode="auto">
            <a:xfrm>
              <a:off x="225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08" name="Rectangle 374"/>
            <p:cNvSpPr>
              <a:spLocks noChangeArrowheads="1"/>
            </p:cNvSpPr>
            <p:nvPr/>
          </p:nvSpPr>
          <p:spPr bwMode="auto">
            <a:xfrm>
              <a:off x="230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09" name="Rectangle 375"/>
            <p:cNvSpPr>
              <a:spLocks noChangeArrowheads="1"/>
            </p:cNvSpPr>
            <p:nvPr/>
          </p:nvSpPr>
          <p:spPr bwMode="auto">
            <a:xfrm>
              <a:off x="235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10" name="Rectangle 376"/>
            <p:cNvSpPr>
              <a:spLocks noChangeArrowheads="1"/>
            </p:cNvSpPr>
            <p:nvPr/>
          </p:nvSpPr>
          <p:spPr bwMode="auto">
            <a:xfrm>
              <a:off x="2400" y="3408"/>
              <a:ext cx="48" cy="144"/>
            </a:xfrm>
            <a:prstGeom prst="rect">
              <a:avLst/>
            </a:prstGeom>
            <a:solidFill>
              <a:srgbClr val="993366"/>
            </a:solidFill>
            <a:ln w="25400">
              <a:solidFill>
                <a:srgbClr val="000000"/>
              </a:solidFill>
              <a:miter lim="800000"/>
              <a:headEnd/>
              <a:tailEnd/>
            </a:ln>
          </p:spPr>
          <p:txBody>
            <a:bodyPr wrap="none" anchor="ctr">
              <a:prstTxWarp prst="textNoShape">
                <a:avLst/>
              </a:prstTxWarp>
            </a:bodyPr>
            <a:lstStyle/>
            <a:p>
              <a:endParaRPr lang="en-US"/>
            </a:p>
          </p:txBody>
        </p:sp>
        <p:sp>
          <p:nvSpPr>
            <p:cNvPr id="99711" name="Rectangle 377"/>
            <p:cNvSpPr>
              <a:spLocks noChangeArrowheads="1"/>
            </p:cNvSpPr>
            <p:nvPr/>
          </p:nvSpPr>
          <p:spPr bwMode="auto">
            <a:xfrm>
              <a:off x="249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12" name="Rectangle 378"/>
            <p:cNvSpPr>
              <a:spLocks noChangeArrowheads="1"/>
            </p:cNvSpPr>
            <p:nvPr/>
          </p:nvSpPr>
          <p:spPr bwMode="auto">
            <a:xfrm>
              <a:off x="254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13" name="Rectangle 379"/>
            <p:cNvSpPr>
              <a:spLocks noChangeArrowheads="1"/>
            </p:cNvSpPr>
            <p:nvPr/>
          </p:nvSpPr>
          <p:spPr bwMode="auto">
            <a:xfrm>
              <a:off x="244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14" name="Rectangle 380"/>
            <p:cNvSpPr>
              <a:spLocks noChangeArrowheads="1"/>
            </p:cNvSpPr>
            <p:nvPr/>
          </p:nvSpPr>
          <p:spPr bwMode="auto">
            <a:xfrm>
              <a:off x="259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15" name="Rectangle 381"/>
            <p:cNvSpPr>
              <a:spLocks noChangeArrowheads="1"/>
            </p:cNvSpPr>
            <p:nvPr/>
          </p:nvSpPr>
          <p:spPr bwMode="auto">
            <a:xfrm>
              <a:off x="264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16" name="Rectangle 382"/>
            <p:cNvSpPr>
              <a:spLocks noChangeArrowheads="1"/>
            </p:cNvSpPr>
            <p:nvPr/>
          </p:nvSpPr>
          <p:spPr bwMode="auto">
            <a:xfrm>
              <a:off x="2688" y="3408"/>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99717" name="Rectangle 383"/>
            <p:cNvSpPr>
              <a:spLocks noChangeArrowheads="1"/>
            </p:cNvSpPr>
            <p:nvPr/>
          </p:nvSpPr>
          <p:spPr bwMode="auto">
            <a:xfrm>
              <a:off x="273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18" name="Rectangle 384"/>
            <p:cNvSpPr>
              <a:spLocks noChangeArrowheads="1"/>
            </p:cNvSpPr>
            <p:nvPr/>
          </p:nvSpPr>
          <p:spPr bwMode="auto">
            <a:xfrm>
              <a:off x="278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19" name="Rectangle 385"/>
            <p:cNvSpPr>
              <a:spLocks noChangeArrowheads="1"/>
            </p:cNvSpPr>
            <p:nvPr/>
          </p:nvSpPr>
          <p:spPr bwMode="auto">
            <a:xfrm>
              <a:off x="283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20" name="Rectangle 386"/>
            <p:cNvSpPr>
              <a:spLocks noChangeArrowheads="1"/>
            </p:cNvSpPr>
            <p:nvPr/>
          </p:nvSpPr>
          <p:spPr bwMode="auto">
            <a:xfrm>
              <a:off x="288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21" name="Rectangle 387"/>
            <p:cNvSpPr>
              <a:spLocks noChangeArrowheads="1"/>
            </p:cNvSpPr>
            <p:nvPr/>
          </p:nvSpPr>
          <p:spPr bwMode="auto">
            <a:xfrm>
              <a:off x="2976" y="3408"/>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99722" name="Rectangle 388"/>
            <p:cNvSpPr>
              <a:spLocks noChangeArrowheads="1"/>
            </p:cNvSpPr>
            <p:nvPr/>
          </p:nvSpPr>
          <p:spPr bwMode="auto">
            <a:xfrm>
              <a:off x="302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23" name="Rectangle 389"/>
            <p:cNvSpPr>
              <a:spLocks noChangeArrowheads="1"/>
            </p:cNvSpPr>
            <p:nvPr/>
          </p:nvSpPr>
          <p:spPr bwMode="auto">
            <a:xfrm>
              <a:off x="292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24" name="Rectangle 390"/>
            <p:cNvSpPr>
              <a:spLocks noChangeArrowheads="1"/>
            </p:cNvSpPr>
            <p:nvPr/>
          </p:nvSpPr>
          <p:spPr bwMode="auto">
            <a:xfrm>
              <a:off x="307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25" name="Rectangle 391"/>
            <p:cNvSpPr>
              <a:spLocks noChangeArrowheads="1"/>
            </p:cNvSpPr>
            <p:nvPr/>
          </p:nvSpPr>
          <p:spPr bwMode="auto">
            <a:xfrm>
              <a:off x="408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26" name="Rectangle 392"/>
            <p:cNvSpPr>
              <a:spLocks noChangeArrowheads="1"/>
            </p:cNvSpPr>
            <p:nvPr/>
          </p:nvSpPr>
          <p:spPr bwMode="auto">
            <a:xfrm>
              <a:off x="412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27" name="Rectangle 393"/>
            <p:cNvSpPr>
              <a:spLocks noChangeArrowheads="1"/>
            </p:cNvSpPr>
            <p:nvPr/>
          </p:nvSpPr>
          <p:spPr bwMode="auto">
            <a:xfrm>
              <a:off x="417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28" name="Rectangle 394"/>
            <p:cNvSpPr>
              <a:spLocks noChangeArrowheads="1"/>
            </p:cNvSpPr>
            <p:nvPr/>
          </p:nvSpPr>
          <p:spPr bwMode="auto">
            <a:xfrm>
              <a:off x="422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29" name="Rectangle 395"/>
            <p:cNvSpPr>
              <a:spLocks noChangeArrowheads="1"/>
            </p:cNvSpPr>
            <p:nvPr/>
          </p:nvSpPr>
          <p:spPr bwMode="auto">
            <a:xfrm>
              <a:off x="427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30" name="Rectangle 396"/>
            <p:cNvSpPr>
              <a:spLocks noChangeArrowheads="1"/>
            </p:cNvSpPr>
            <p:nvPr/>
          </p:nvSpPr>
          <p:spPr bwMode="auto">
            <a:xfrm>
              <a:off x="4320" y="3408"/>
              <a:ext cx="48" cy="144"/>
            </a:xfrm>
            <a:prstGeom prst="rect">
              <a:avLst/>
            </a:prstGeom>
            <a:solidFill>
              <a:srgbClr val="000080"/>
            </a:solidFill>
            <a:ln w="25400">
              <a:solidFill>
                <a:srgbClr val="000000"/>
              </a:solidFill>
              <a:miter lim="800000"/>
              <a:headEnd/>
              <a:tailEnd/>
            </a:ln>
          </p:spPr>
          <p:txBody>
            <a:bodyPr wrap="none" anchor="ctr">
              <a:prstTxWarp prst="textNoShape">
                <a:avLst/>
              </a:prstTxWarp>
            </a:bodyPr>
            <a:lstStyle/>
            <a:p>
              <a:endParaRPr lang="en-US"/>
            </a:p>
          </p:txBody>
        </p:sp>
        <p:sp>
          <p:nvSpPr>
            <p:cNvPr id="99731" name="Rectangle 397"/>
            <p:cNvSpPr>
              <a:spLocks noChangeArrowheads="1"/>
            </p:cNvSpPr>
            <p:nvPr/>
          </p:nvSpPr>
          <p:spPr bwMode="auto">
            <a:xfrm>
              <a:off x="441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32" name="Rectangle 398"/>
            <p:cNvSpPr>
              <a:spLocks noChangeArrowheads="1"/>
            </p:cNvSpPr>
            <p:nvPr/>
          </p:nvSpPr>
          <p:spPr bwMode="auto">
            <a:xfrm>
              <a:off x="446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33" name="Rectangle 399"/>
            <p:cNvSpPr>
              <a:spLocks noChangeArrowheads="1"/>
            </p:cNvSpPr>
            <p:nvPr/>
          </p:nvSpPr>
          <p:spPr bwMode="auto">
            <a:xfrm>
              <a:off x="4368" y="3408"/>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99734" name="Rectangle 400"/>
            <p:cNvSpPr>
              <a:spLocks noChangeArrowheads="1"/>
            </p:cNvSpPr>
            <p:nvPr/>
          </p:nvSpPr>
          <p:spPr bwMode="auto">
            <a:xfrm>
              <a:off x="451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35" name="Rectangle 401"/>
            <p:cNvSpPr>
              <a:spLocks noChangeArrowheads="1"/>
            </p:cNvSpPr>
            <p:nvPr/>
          </p:nvSpPr>
          <p:spPr bwMode="auto">
            <a:xfrm>
              <a:off x="360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36" name="Rectangle 402"/>
            <p:cNvSpPr>
              <a:spLocks noChangeArrowheads="1"/>
            </p:cNvSpPr>
            <p:nvPr/>
          </p:nvSpPr>
          <p:spPr bwMode="auto">
            <a:xfrm>
              <a:off x="364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37" name="Rectangle 403"/>
            <p:cNvSpPr>
              <a:spLocks noChangeArrowheads="1"/>
            </p:cNvSpPr>
            <p:nvPr/>
          </p:nvSpPr>
          <p:spPr bwMode="auto">
            <a:xfrm>
              <a:off x="369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38" name="Rectangle 404"/>
            <p:cNvSpPr>
              <a:spLocks noChangeArrowheads="1"/>
            </p:cNvSpPr>
            <p:nvPr/>
          </p:nvSpPr>
          <p:spPr bwMode="auto">
            <a:xfrm>
              <a:off x="3744" y="3408"/>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99739" name="Rectangle 405"/>
            <p:cNvSpPr>
              <a:spLocks noChangeArrowheads="1"/>
            </p:cNvSpPr>
            <p:nvPr/>
          </p:nvSpPr>
          <p:spPr bwMode="auto">
            <a:xfrm>
              <a:off x="379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40" name="Rectangle 406"/>
            <p:cNvSpPr>
              <a:spLocks noChangeArrowheads="1"/>
            </p:cNvSpPr>
            <p:nvPr/>
          </p:nvSpPr>
          <p:spPr bwMode="auto">
            <a:xfrm>
              <a:off x="384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41" name="Rectangle 407"/>
            <p:cNvSpPr>
              <a:spLocks noChangeArrowheads="1"/>
            </p:cNvSpPr>
            <p:nvPr/>
          </p:nvSpPr>
          <p:spPr bwMode="auto">
            <a:xfrm>
              <a:off x="393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42" name="Rectangle 408"/>
            <p:cNvSpPr>
              <a:spLocks noChangeArrowheads="1"/>
            </p:cNvSpPr>
            <p:nvPr/>
          </p:nvSpPr>
          <p:spPr bwMode="auto">
            <a:xfrm>
              <a:off x="398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43" name="Rectangle 409"/>
            <p:cNvSpPr>
              <a:spLocks noChangeArrowheads="1"/>
            </p:cNvSpPr>
            <p:nvPr/>
          </p:nvSpPr>
          <p:spPr bwMode="auto">
            <a:xfrm>
              <a:off x="388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44" name="Rectangle 410"/>
            <p:cNvSpPr>
              <a:spLocks noChangeArrowheads="1"/>
            </p:cNvSpPr>
            <p:nvPr/>
          </p:nvSpPr>
          <p:spPr bwMode="auto">
            <a:xfrm>
              <a:off x="403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45" name="Rectangle 411"/>
            <p:cNvSpPr>
              <a:spLocks noChangeArrowheads="1"/>
            </p:cNvSpPr>
            <p:nvPr/>
          </p:nvSpPr>
          <p:spPr bwMode="auto">
            <a:xfrm>
              <a:off x="456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46" name="Rectangle 412"/>
            <p:cNvSpPr>
              <a:spLocks noChangeArrowheads="1"/>
            </p:cNvSpPr>
            <p:nvPr/>
          </p:nvSpPr>
          <p:spPr bwMode="auto">
            <a:xfrm>
              <a:off x="460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47" name="Rectangle 413"/>
            <p:cNvSpPr>
              <a:spLocks noChangeArrowheads="1"/>
            </p:cNvSpPr>
            <p:nvPr/>
          </p:nvSpPr>
          <p:spPr bwMode="auto">
            <a:xfrm>
              <a:off x="465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48" name="Rectangle 414"/>
            <p:cNvSpPr>
              <a:spLocks noChangeArrowheads="1"/>
            </p:cNvSpPr>
            <p:nvPr/>
          </p:nvSpPr>
          <p:spPr bwMode="auto">
            <a:xfrm>
              <a:off x="470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49" name="Rectangle 415"/>
            <p:cNvSpPr>
              <a:spLocks noChangeArrowheads="1"/>
            </p:cNvSpPr>
            <p:nvPr/>
          </p:nvSpPr>
          <p:spPr bwMode="auto">
            <a:xfrm>
              <a:off x="475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50" name="Rectangle 416"/>
            <p:cNvSpPr>
              <a:spLocks noChangeArrowheads="1"/>
            </p:cNvSpPr>
            <p:nvPr/>
          </p:nvSpPr>
          <p:spPr bwMode="auto">
            <a:xfrm>
              <a:off x="4800"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51" name="Rectangle 417"/>
            <p:cNvSpPr>
              <a:spLocks noChangeArrowheads="1"/>
            </p:cNvSpPr>
            <p:nvPr/>
          </p:nvSpPr>
          <p:spPr bwMode="auto">
            <a:xfrm>
              <a:off x="4896"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52" name="Rectangle 418"/>
            <p:cNvSpPr>
              <a:spLocks noChangeArrowheads="1"/>
            </p:cNvSpPr>
            <p:nvPr/>
          </p:nvSpPr>
          <p:spPr bwMode="auto">
            <a:xfrm>
              <a:off x="4944"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53" name="Rectangle 419"/>
            <p:cNvSpPr>
              <a:spLocks noChangeArrowheads="1"/>
            </p:cNvSpPr>
            <p:nvPr/>
          </p:nvSpPr>
          <p:spPr bwMode="auto">
            <a:xfrm>
              <a:off x="4848"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54" name="Rectangle 420"/>
            <p:cNvSpPr>
              <a:spLocks noChangeArrowheads="1"/>
            </p:cNvSpPr>
            <p:nvPr/>
          </p:nvSpPr>
          <p:spPr bwMode="auto">
            <a:xfrm>
              <a:off x="4992" y="3408"/>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55" name="Rectangle 421"/>
            <p:cNvSpPr>
              <a:spLocks noChangeArrowheads="1"/>
            </p:cNvSpPr>
            <p:nvPr/>
          </p:nvSpPr>
          <p:spPr bwMode="auto">
            <a:xfrm>
              <a:off x="120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56" name="Rectangle 422"/>
            <p:cNvSpPr>
              <a:spLocks noChangeArrowheads="1"/>
            </p:cNvSpPr>
            <p:nvPr/>
          </p:nvSpPr>
          <p:spPr bwMode="auto">
            <a:xfrm>
              <a:off x="124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57" name="Rectangle 423"/>
            <p:cNvSpPr>
              <a:spLocks noChangeArrowheads="1"/>
            </p:cNvSpPr>
            <p:nvPr/>
          </p:nvSpPr>
          <p:spPr bwMode="auto">
            <a:xfrm>
              <a:off x="129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58" name="Rectangle 424"/>
            <p:cNvSpPr>
              <a:spLocks noChangeArrowheads="1"/>
            </p:cNvSpPr>
            <p:nvPr/>
          </p:nvSpPr>
          <p:spPr bwMode="auto">
            <a:xfrm>
              <a:off x="134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59" name="Rectangle 425"/>
            <p:cNvSpPr>
              <a:spLocks noChangeArrowheads="1"/>
            </p:cNvSpPr>
            <p:nvPr/>
          </p:nvSpPr>
          <p:spPr bwMode="auto">
            <a:xfrm>
              <a:off x="139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60" name="Rectangle 426"/>
            <p:cNvSpPr>
              <a:spLocks noChangeArrowheads="1"/>
            </p:cNvSpPr>
            <p:nvPr/>
          </p:nvSpPr>
          <p:spPr bwMode="auto">
            <a:xfrm>
              <a:off x="144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61" name="Rectangle 427"/>
            <p:cNvSpPr>
              <a:spLocks noChangeArrowheads="1"/>
            </p:cNvSpPr>
            <p:nvPr/>
          </p:nvSpPr>
          <p:spPr bwMode="auto">
            <a:xfrm>
              <a:off x="153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62" name="Rectangle 428"/>
            <p:cNvSpPr>
              <a:spLocks noChangeArrowheads="1"/>
            </p:cNvSpPr>
            <p:nvPr/>
          </p:nvSpPr>
          <p:spPr bwMode="auto">
            <a:xfrm>
              <a:off x="158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63" name="Rectangle 429"/>
            <p:cNvSpPr>
              <a:spLocks noChangeArrowheads="1"/>
            </p:cNvSpPr>
            <p:nvPr/>
          </p:nvSpPr>
          <p:spPr bwMode="auto">
            <a:xfrm>
              <a:off x="148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64" name="Rectangle 430"/>
            <p:cNvSpPr>
              <a:spLocks noChangeArrowheads="1"/>
            </p:cNvSpPr>
            <p:nvPr/>
          </p:nvSpPr>
          <p:spPr bwMode="auto">
            <a:xfrm>
              <a:off x="163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65" name="Rectangle 431"/>
            <p:cNvSpPr>
              <a:spLocks noChangeArrowheads="1"/>
            </p:cNvSpPr>
            <p:nvPr/>
          </p:nvSpPr>
          <p:spPr bwMode="auto">
            <a:xfrm>
              <a:off x="312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66" name="Rectangle 432"/>
            <p:cNvSpPr>
              <a:spLocks noChangeArrowheads="1"/>
            </p:cNvSpPr>
            <p:nvPr/>
          </p:nvSpPr>
          <p:spPr bwMode="auto">
            <a:xfrm>
              <a:off x="3168" y="3552"/>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767" name="Rectangle 433"/>
            <p:cNvSpPr>
              <a:spLocks noChangeArrowheads="1"/>
            </p:cNvSpPr>
            <p:nvPr/>
          </p:nvSpPr>
          <p:spPr bwMode="auto">
            <a:xfrm>
              <a:off x="321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68" name="Rectangle 434"/>
            <p:cNvSpPr>
              <a:spLocks noChangeArrowheads="1"/>
            </p:cNvSpPr>
            <p:nvPr/>
          </p:nvSpPr>
          <p:spPr bwMode="auto">
            <a:xfrm>
              <a:off x="326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69" name="Rectangle 435"/>
            <p:cNvSpPr>
              <a:spLocks noChangeArrowheads="1"/>
            </p:cNvSpPr>
            <p:nvPr/>
          </p:nvSpPr>
          <p:spPr bwMode="auto">
            <a:xfrm>
              <a:off x="331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70" name="Rectangle 436"/>
            <p:cNvSpPr>
              <a:spLocks noChangeArrowheads="1"/>
            </p:cNvSpPr>
            <p:nvPr/>
          </p:nvSpPr>
          <p:spPr bwMode="auto">
            <a:xfrm>
              <a:off x="3360" y="3552"/>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99771" name="Rectangle 437"/>
            <p:cNvSpPr>
              <a:spLocks noChangeArrowheads="1"/>
            </p:cNvSpPr>
            <p:nvPr/>
          </p:nvSpPr>
          <p:spPr bwMode="auto">
            <a:xfrm>
              <a:off x="3456" y="3552"/>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99772" name="Rectangle 438"/>
            <p:cNvSpPr>
              <a:spLocks noChangeArrowheads="1"/>
            </p:cNvSpPr>
            <p:nvPr/>
          </p:nvSpPr>
          <p:spPr bwMode="auto">
            <a:xfrm>
              <a:off x="350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73" name="Rectangle 439"/>
            <p:cNvSpPr>
              <a:spLocks noChangeArrowheads="1"/>
            </p:cNvSpPr>
            <p:nvPr/>
          </p:nvSpPr>
          <p:spPr bwMode="auto">
            <a:xfrm>
              <a:off x="340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74" name="Rectangle 440"/>
            <p:cNvSpPr>
              <a:spLocks noChangeArrowheads="1"/>
            </p:cNvSpPr>
            <p:nvPr/>
          </p:nvSpPr>
          <p:spPr bwMode="auto">
            <a:xfrm>
              <a:off x="355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75" name="Rectangle 441"/>
            <p:cNvSpPr>
              <a:spLocks noChangeArrowheads="1"/>
            </p:cNvSpPr>
            <p:nvPr/>
          </p:nvSpPr>
          <p:spPr bwMode="auto">
            <a:xfrm>
              <a:off x="168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76" name="Rectangle 442"/>
            <p:cNvSpPr>
              <a:spLocks noChangeArrowheads="1"/>
            </p:cNvSpPr>
            <p:nvPr/>
          </p:nvSpPr>
          <p:spPr bwMode="auto">
            <a:xfrm>
              <a:off x="172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77" name="Rectangle 443"/>
            <p:cNvSpPr>
              <a:spLocks noChangeArrowheads="1"/>
            </p:cNvSpPr>
            <p:nvPr/>
          </p:nvSpPr>
          <p:spPr bwMode="auto">
            <a:xfrm>
              <a:off x="177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78" name="Rectangle 444"/>
            <p:cNvSpPr>
              <a:spLocks noChangeArrowheads="1"/>
            </p:cNvSpPr>
            <p:nvPr/>
          </p:nvSpPr>
          <p:spPr bwMode="auto">
            <a:xfrm>
              <a:off x="182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79" name="Rectangle 445"/>
            <p:cNvSpPr>
              <a:spLocks noChangeArrowheads="1"/>
            </p:cNvSpPr>
            <p:nvPr/>
          </p:nvSpPr>
          <p:spPr bwMode="auto">
            <a:xfrm>
              <a:off x="187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80" name="Rectangle 446"/>
            <p:cNvSpPr>
              <a:spLocks noChangeArrowheads="1"/>
            </p:cNvSpPr>
            <p:nvPr/>
          </p:nvSpPr>
          <p:spPr bwMode="auto">
            <a:xfrm>
              <a:off x="192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81" name="Rectangle 447"/>
            <p:cNvSpPr>
              <a:spLocks noChangeArrowheads="1"/>
            </p:cNvSpPr>
            <p:nvPr/>
          </p:nvSpPr>
          <p:spPr bwMode="auto">
            <a:xfrm>
              <a:off x="201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82" name="Rectangle 448"/>
            <p:cNvSpPr>
              <a:spLocks noChangeArrowheads="1"/>
            </p:cNvSpPr>
            <p:nvPr/>
          </p:nvSpPr>
          <p:spPr bwMode="auto">
            <a:xfrm>
              <a:off x="206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83" name="Rectangle 449"/>
            <p:cNvSpPr>
              <a:spLocks noChangeArrowheads="1"/>
            </p:cNvSpPr>
            <p:nvPr/>
          </p:nvSpPr>
          <p:spPr bwMode="auto">
            <a:xfrm>
              <a:off x="1968" y="3552"/>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99784" name="Rectangle 450"/>
            <p:cNvSpPr>
              <a:spLocks noChangeArrowheads="1"/>
            </p:cNvSpPr>
            <p:nvPr/>
          </p:nvSpPr>
          <p:spPr bwMode="auto">
            <a:xfrm>
              <a:off x="211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85" name="Rectangle 451"/>
            <p:cNvSpPr>
              <a:spLocks noChangeArrowheads="1"/>
            </p:cNvSpPr>
            <p:nvPr/>
          </p:nvSpPr>
          <p:spPr bwMode="auto">
            <a:xfrm>
              <a:off x="2160" y="3552"/>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786" name="Rectangle 452"/>
            <p:cNvSpPr>
              <a:spLocks noChangeArrowheads="1"/>
            </p:cNvSpPr>
            <p:nvPr/>
          </p:nvSpPr>
          <p:spPr bwMode="auto">
            <a:xfrm>
              <a:off x="220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87" name="Rectangle 453"/>
            <p:cNvSpPr>
              <a:spLocks noChangeArrowheads="1"/>
            </p:cNvSpPr>
            <p:nvPr/>
          </p:nvSpPr>
          <p:spPr bwMode="auto">
            <a:xfrm>
              <a:off x="225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88" name="Rectangle 454"/>
            <p:cNvSpPr>
              <a:spLocks noChangeArrowheads="1"/>
            </p:cNvSpPr>
            <p:nvPr/>
          </p:nvSpPr>
          <p:spPr bwMode="auto">
            <a:xfrm>
              <a:off x="230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89" name="Rectangle 455"/>
            <p:cNvSpPr>
              <a:spLocks noChangeArrowheads="1"/>
            </p:cNvSpPr>
            <p:nvPr/>
          </p:nvSpPr>
          <p:spPr bwMode="auto">
            <a:xfrm>
              <a:off x="235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90" name="Rectangle 456"/>
            <p:cNvSpPr>
              <a:spLocks noChangeArrowheads="1"/>
            </p:cNvSpPr>
            <p:nvPr/>
          </p:nvSpPr>
          <p:spPr bwMode="auto">
            <a:xfrm>
              <a:off x="240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91" name="Rectangle 457"/>
            <p:cNvSpPr>
              <a:spLocks noChangeArrowheads="1"/>
            </p:cNvSpPr>
            <p:nvPr/>
          </p:nvSpPr>
          <p:spPr bwMode="auto">
            <a:xfrm>
              <a:off x="249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92" name="Rectangle 458"/>
            <p:cNvSpPr>
              <a:spLocks noChangeArrowheads="1"/>
            </p:cNvSpPr>
            <p:nvPr/>
          </p:nvSpPr>
          <p:spPr bwMode="auto">
            <a:xfrm>
              <a:off x="254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93" name="Rectangle 459"/>
            <p:cNvSpPr>
              <a:spLocks noChangeArrowheads="1"/>
            </p:cNvSpPr>
            <p:nvPr/>
          </p:nvSpPr>
          <p:spPr bwMode="auto">
            <a:xfrm>
              <a:off x="244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94" name="Rectangle 460"/>
            <p:cNvSpPr>
              <a:spLocks noChangeArrowheads="1"/>
            </p:cNvSpPr>
            <p:nvPr/>
          </p:nvSpPr>
          <p:spPr bwMode="auto">
            <a:xfrm>
              <a:off x="259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95" name="Rectangle 461"/>
            <p:cNvSpPr>
              <a:spLocks noChangeArrowheads="1"/>
            </p:cNvSpPr>
            <p:nvPr/>
          </p:nvSpPr>
          <p:spPr bwMode="auto">
            <a:xfrm>
              <a:off x="264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96" name="Rectangle 462"/>
            <p:cNvSpPr>
              <a:spLocks noChangeArrowheads="1"/>
            </p:cNvSpPr>
            <p:nvPr/>
          </p:nvSpPr>
          <p:spPr bwMode="auto">
            <a:xfrm>
              <a:off x="268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97" name="Rectangle 463"/>
            <p:cNvSpPr>
              <a:spLocks noChangeArrowheads="1"/>
            </p:cNvSpPr>
            <p:nvPr/>
          </p:nvSpPr>
          <p:spPr bwMode="auto">
            <a:xfrm>
              <a:off x="273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98" name="Rectangle 464"/>
            <p:cNvSpPr>
              <a:spLocks noChangeArrowheads="1"/>
            </p:cNvSpPr>
            <p:nvPr/>
          </p:nvSpPr>
          <p:spPr bwMode="auto">
            <a:xfrm>
              <a:off x="278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799" name="Rectangle 465"/>
            <p:cNvSpPr>
              <a:spLocks noChangeArrowheads="1"/>
            </p:cNvSpPr>
            <p:nvPr/>
          </p:nvSpPr>
          <p:spPr bwMode="auto">
            <a:xfrm>
              <a:off x="2832" y="3552"/>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800" name="Rectangle 466"/>
            <p:cNvSpPr>
              <a:spLocks noChangeArrowheads="1"/>
            </p:cNvSpPr>
            <p:nvPr/>
          </p:nvSpPr>
          <p:spPr bwMode="auto">
            <a:xfrm>
              <a:off x="288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01" name="Rectangle 467"/>
            <p:cNvSpPr>
              <a:spLocks noChangeArrowheads="1"/>
            </p:cNvSpPr>
            <p:nvPr/>
          </p:nvSpPr>
          <p:spPr bwMode="auto">
            <a:xfrm>
              <a:off x="297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02" name="Rectangle 468"/>
            <p:cNvSpPr>
              <a:spLocks noChangeArrowheads="1"/>
            </p:cNvSpPr>
            <p:nvPr/>
          </p:nvSpPr>
          <p:spPr bwMode="auto">
            <a:xfrm>
              <a:off x="302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03" name="Rectangle 469"/>
            <p:cNvSpPr>
              <a:spLocks noChangeArrowheads="1"/>
            </p:cNvSpPr>
            <p:nvPr/>
          </p:nvSpPr>
          <p:spPr bwMode="auto">
            <a:xfrm>
              <a:off x="292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04" name="Rectangle 470"/>
            <p:cNvSpPr>
              <a:spLocks noChangeArrowheads="1"/>
            </p:cNvSpPr>
            <p:nvPr/>
          </p:nvSpPr>
          <p:spPr bwMode="auto">
            <a:xfrm>
              <a:off x="307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05" name="Rectangle 471"/>
            <p:cNvSpPr>
              <a:spLocks noChangeArrowheads="1"/>
            </p:cNvSpPr>
            <p:nvPr/>
          </p:nvSpPr>
          <p:spPr bwMode="auto">
            <a:xfrm>
              <a:off x="408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06" name="Rectangle 472"/>
            <p:cNvSpPr>
              <a:spLocks noChangeArrowheads="1"/>
            </p:cNvSpPr>
            <p:nvPr/>
          </p:nvSpPr>
          <p:spPr bwMode="auto">
            <a:xfrm>
              <a:off x="412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07" name="Rectangle 473"/>
            <p:cNvSpPr>
              <a:spLocks noChangeArrowheads="1"/>
            </p:cNvSpPr>
            <p:nvPr/>
          </p:nvSpPr>
          <p:spPr bwMode="auto">
            <a:xfrm>
              <a:off x="417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08" name="Rectangle 474"/>
            <p:cNvSpPr>
              <a:spLocks noChangeArrowheads="1"/>
            </p:cNvSpPr>
            <p:nvPr/>
          </p:nvSpPr>
          <p:spPr bwMode="auto">
            <a:xfrm>
              <a:off x="422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09" name="Rectangle 475"/>
            <p:cNvSpPr>
              <a:spLocks noChangeArrowheads="1"/>
            </p:cNvSpPr>
            <p:nvPr/>
          </p:nvSpPr>
          <p:spPr bwMode="auto">
            <a:xfrm>
              <a:off x="427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10" name="Rectangle 476"/>
            <p:cNvSpPr>
              <a:spLocks noChangeArrowheads="1"/>
            </p:cNvSpPr>
            <p:nvPr/>
          </p:nvSpPr>
          <p:spPr bwMode="auto">
            <a:xfrm>
              <a:off x="432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11" name="Rectangle 477"/>
            <p:cNvSpPr>
              <a:spLocks noChangeArrowheads="1"/>
            </p:cNvSpPr>
            <p:nvPr/>
          </p:nvSpPr>
          <p:spPr bwMode="auto">
            <a:xfrm>
              <a:off x="441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12" name="Rectangle 478"/>
            <p:cNvSpPr>
              <a:spLocks noChangeArrowheads="1"/>
            </p:cNvSpPr>
            <p:nvPr/>
          </p:nvSpPr>
          <p:spPr bwMode="auto">
            <a:xfrm>
              <a:off x="446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13" name="Rectangle 479"/>
            <p:cNvSpPr>
              <a:spLocks noChangeArrowheads="1"/>
            </p:cNvSpPr>
            <p:nvPr/>
          </p:nvSpPr>
          <p:spPr bwMode="auto">
            <a:xfrm>
              <a:off x="436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14" name="Rectangle 480"/>
            <p:cNvSpPr>
              <a:spLocks noChangeArrowheads="1"/>
            </p:cNvSpPr>
            <p:nvPr/>
          </p:nvSpPr>
          <p:spPr bwMode="auto">
            <a:xfrm>
              <a:off x="451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15" name="Rectangle 481"/>
            <p:cNvSpPr>
              <a:spLocks noChangeArrowheads="1"/>
            </p:cNvSpPr>
            <p:nvPr/>
          </p:nvSpPr>
          <p:spPr bwMode="auto">
            <a:xfrm>
              <a:off x="360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16" name="Rectangle 482"/>
            <p:cNvSpPr>
              <a:spLocks noChangeArrowheads="1"/>
            </p:cNvSpPr>
            <p:nvPr/>
          </p:nvSpPr>
          <p:spPr bwMode="auto">
            <a:xfrm>
              <a:off x="364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17" name="Rectangle 483"/>
            <p:cNvSpPr>
              <a:spLocks noChangeArrowheads="1"/>
            </p:cNvSpPr>
            <p:nvPr/>
          </p:nvSpPr>
          <p:spPr bwMode="auto">
            <a:xfrm>
              <a:off x="369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18" name="Rectangle 484"/>
            <p:cNvSpPr>
              <a:spLocks noChangeArrowheads="1"/>
            </p:cNvSpPr>
            <p:nvPr/>
          </p:nvSpPr>
          <p:spPr bwMode="auto">
            <a:xfrm>
              <a:off x="3744" y="3552"/>
              <a:ext cx="48" cy="144"/>
            </a:xfrm>
            <a:prstGeom prst="rect">
              <a:avLst/>
            </a:prstGeom>
            <a:solidFill>
              <a:srgbClr val="993366"/>
            </a:solidFill>
            <a:ln w="25400">
              <a:solidFill>
                <a:srgbClr val="000000"/>
              </a:solidFill>
              <a:miter lim="800000"/>
              <a:headEnd/>
              <a:tailEnd/>
            </a:ln>
          </p:spPr>
          <p:txBody>
            <a:bodyPr wrap="none" anchor="ctr">
              <a:prstTxWarp prst="textNoShape">
                <a:avLst/>
              </a:prstTxWarp>
            </a:bodyPr>
            <a:lstStyle/>
            <a:p>
              <a:endParaRPr lang="en-US"/>
            </a:p>
          </p:txBody>
        </p:sp>
        <p:sp>
          <p:nvSpPr>
            <p:cNvPr id="99819" name="Rectangle 485"/>
            <p:cNvSpPr>
              <a:spLocks noChangeArrowheads="1"/>
            </p:cNvSpPr>
            <p:nvPr/>
          </p:nvSpPr>
          <p:spPr bwMode="auto">
            <a:xfrm>
              <a:off x="3792" y="3552"/>
              <a:ext cx="48" cy="144"/>
            </a:xfrm>
            <a:prstGeom prst="rect">
              <a:avLst/>
            </a:prstGeom>
            <a:solidFill>
              <a:srgbClr val="003366"/>
            </a:solidFill>
            <a:ln w="25400">
              <a:solidFill>
                <a:srgbClr val="000000"/>
              </a:solidFill>
              <a:miter lim="800000"/>
              <a:headEnd/>
              <a:tailEnd/>
            </a:ln>
          </p:spPr>
          <p:txBody>
            <a:bodyPr wrap="none" anchor="ctr">
              <a:prstTxWarp prst="textNoShape">
                <a:avLst/>
              </a:prstTxWarp>
            </a:bodyPr>
            <a:lstStyle/>
            <a:p>
              <a:endParaRPr lang="en-US"/>
            </a:p>
          </p:txBody>
        </p:sp>
        <p:sp>
          <p:nvSpPr>
            <p:cNvPr id="99820" name="Rectangle 486"/>
            <p:cNvSpPr>
              <a:spLocks noChangeArrowheads="1"/>
            </p:cNvSpPr>
            <p:nvPr/>
          </p:nvSpPr>
          <p:spPr bwMode="auto">
            <a:xfrm>
              <a:off x="384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21" name="Rectangle 487"/>
            <p:cNvSpPr>
              <a:spLocks noChangeArrowheads="1"/>
            </p:cNvSpPr>
            <p:nvPr/>
          </p:nvSpPr>
          <p:spPr bwMode="auto">
            <a:xfrm>
              <a:off x="393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22" name="Rectangle 488"/>
            <p:cNvSpPr>
              <a:spLocks noChangeArrowheads="1"/>
            </p:cNvSpPr>
            <p:nvPr/>
          </p:nvSpPr>
          <p:spPr bwMode="auto">
            <a:xfrm>
              <a:off x="398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23" name="Rectangle 489"/>
            <p:cNvSpPr>
              <a:spLocks noChangeArrowheads="1"/>
            </p:cNvSpPr>
            <p:nvPr/>
          </p:nvSpPr>
          <p:spPr bwMode="auto">
            <a:xfrm>
              <a:off x="388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24" name="Rectangle 490"/>
            <p:cNvSpPr>
              <a:spLocks noChangeArrowheads="1"/>
            </p:cNvSpPr>
            <p:nvPr/>
          </p:nvSpPr>
          <p:spPr bwMode="auto">
            <a:xfrm>
              <a:off x="403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25" name="Rectangle 491"/>
            <p:cNvSpPr>
              <a:spLocks noChangeArrowheads="1"/>
            </p:cNvSpPr>
            <p:nvPr/>
          </p:nvSpPr>
          <p:spPr bwMode="auto">
            <a:xfrm>
              <a:off x="456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26" name="Rectangle 492"/>
            <p:cNvSpPr>
              <a:spLocks noChangeArrowheads="1"/>
            </p:cNvSpPr>
            <p:nvPr/>
          </p:nvSpPr>
          <p:spPr bwMode="auto">
            <a:xfrm>
              <a:off x="460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27" name="Rectangle 493"/>
            <p:cNvSpPr>
              <a:spLocks noChangeArrowheads="1"/>
            </p:cNvSpPr>
            <p:nvPr/>
          </p:nvSpPr>
          <p:spPr bwMode="auto">
            <a:xfrm>
              <a:off x="465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28" name="Rectangle 494"/>
            <p:cNvSpPr>
              <a:spLocks noChangeArrowheads="1"/>
            </p:cNvSpPr>
            <p:nvPr/>
          </p:nvSpPr>
          <p:spPr bwMode="auto">
            <a:xfrm>
              <a:off x="470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29" name="Rectangle 495"/>
            <p:cNvSpPr>
              <a:spLocks noChangeArrowheads="1"/>
            </p:cNvSpPr>
            <p:nvPr/>
          </p:nvSpPr>
          <p:spPr bwMode="auto">
            <a:xfrm>
              <a:off x="475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30" name="Rectangle 496"/>
            <p:cNvSpPr>
              <a:spLocks noChangeArrowheads="1"/>
            </p:cNvSpPr>
            <p:nvPr/>
          </p:nvSpPr>
          <p:spPr bwMode="auto">
            <a:xfrm>
              <a:off x="4800"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31" name="Rectangle 497"/>
            <p:cNvSpPr>
              <a:spLocks noChangeArrowheads="1"/>
            </p:cNvSpPr>
            <p:nvPr/>
          </p:nvSpPr>
          <p:spPr bwMode="auto">
            <a:xfrm>
              <a:off x="4896"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32" name="Rectangle 498"/>
            <p:cNvSpPr>
              <a:spLocks noChangeArrowheads="1"/>
            </p:cNvSpPr>
            <p:nvPr/>
          </p:nvSpPr>
          <p:spPr bwMode="auto">
            <a:xfrm>
              <a:off x="4944"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33" name="Rectangle 499"/>
            <p:cNvSpPr>
              <a:spLocks noChangeArrowheads="1"/>
            </p:cNvSpPr>
            <p:nvPr/>
          </p:nvSpPr>
          <p:spPr bwMode="auto">
            <a:xfrm>
              <a:off x="4848"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34" name="Rectangle 500"/>
            <p:cNvSpPr>
              <a:spLocks noChangeArrowheads="1"/>
            </p:cNvSpPr>
            <p:nvPr/>
          </p:nvSpPr>
          <p:spPr bwMode="auto">
            <a:xfrm>
              <a:off x="4992" y="3552"/>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35" name="Rectangle 501"/>
            <p:cNvSpPr>
              <a:spLocks noChangeArrowheads="1"/>
            </p:cNvSpPr>
            <p:nvPr/>
          </p:nvSpPr>
          <p:spPr bwMode="auto">
            <a:xfrm>
              <a:off x="1200" y="3696"/>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836" name="Rectangle 502"/>
            <p:cNvSpPr>
              <a:spLocks noChangeArrowheads="1"/>
            </p:cNvSpPr>
            <p:nvPr/>
          </p:nvSpPr>
          <p:spPr bwMode="auto">
            <a:xfrm>
              <a:off x="1248" y="3696"/>
              <a:ext cx="48" cy="144"/>
            </a:xfrm>
            <a:prstGeom prst="rect">
              <a:avLst/>
            </a:prstGeom>
            <a:solidFill>
              <a:srgbClr val="003366"/>
            </a:solidFill>
            <a:ln w="25400">
              <a:solidFill>
                <a:srgbClr val="000000"/>
              </a:solidFill>
              <a:miter lim="800000"/>
              <a:headEnd/>
              <a:tailEnd/>
            </a:ln>
          </p:spPr>
          <p:txBody>
            <a:bodyPr wrap="none" anchor="ctr">
              <a:prstTxWarp prst="textNoShape">
                <a:avLst/>
              </a:prstTxWarp>
            </a:bodyPr>
            <a:lstStyle/>
            <a:p>
              <a:endParaRPr lang="en-US"/>
            </a:p>
          </p:txBody>
        </p:sp>
        <p:sp>
          <p:nvSpPr>
            <p:cNvPr id="99837" name="Rectangle 503"/>
            <p:cNvSpPr>
              <a:spLocks noChangeArrowheads="1"/>
            </p:cNvSpPr>
            <p:nvPr/>
          </p:nvSpPr>
          <p:spPr bwMode="auto">
            <a:xfrm>
              <a:off x="129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38" name="Rectangle 504"/>
            <p:cNvSpPr>
              <a:spLocks noChangeArrowheads="1"/>
            </p:cNvSpPr>
            <p:nvPr/>
          </p:nvSpPr>
          <p:spPr bwMode="auto">
            <a:xfrm>
              <a:off x="134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39" name="Rectangle 505"/>
            <p:cNvSpPr>
              <a:spLocks noChangeArrowheads="1"/>
            </p:cNvSpPr>
            <p:nvPr/>
          </p:nvSpPr>
          <p:spPr bwMode="auto">
            <a:xfrm>
              <a:off x="139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40" name="Rectangle 506"/>
            <p:cNvSpPr>
              <a:spLocks noChangeArrowheads="1"/>
            </p:cNvSpPr>
            <p:nvPr/>
          </p:nvSpPr>
          <p:spPr bwMode="auto">
            <a:xfrm>
              <a:off x="1440" y="3696"/>
              <a:ext cx="48" cy="144"/>
            </a:xfrm>
            <a:prstGeom prst="rect">
              <a:avLst/>
            </a:prstGeom>
            <a:solidFill>
              <a:srgbClr val="FF0000"/>
            </a:solidFill>
            <a:ln w="25400">
              <a:solidFill>
                <a:srgbClr val="000000"/>
              </a:solidFill>
              <a:miter lim="800000"/>
              <a:headEnd/>
              <a:tailEnd/>
            </a:ln>
          </p:spPr>
          <p:txBody>
            <a:bodyPr wrap="none" anchor="ctr">
              <a:prstTxWarp prst="textNoShape">
                <a:avLst/>
              </a:prstTxWarp>
            </a:bodyPr>
            <a:lstStyle/>
            <a:p>
              <a:endParaRPr lang="en-US"/>
            </a:p>
          </p:txBody>
        </p:sp>
        <p:sp>
          <p:nvSpPr>
            <p:cNvPr id="99841" name="Rectangle 507"/>
            <p:cNvSpPr>
              <a:spLocks noChangeArrowheads="1"/>
            </p:cNvSpPr>
            <p:nvPr/>
          </p:nvSpPr>
          <p:spPr bwMode="auto">
            <a:xfrm>
              <a:off x="153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42" name="Rectangle 508"/>
            <p:cNvSpPr>
              <a:spLocks noChangeArrowheads="1"/>
            </p:cNvSpPr>
            <p:nvPr/>
          </p:nvSpPr>
          <p:spPr bwMode="auto">
            <a:xfrm>
              <a:off x="158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43" name="Rectangle 509"/>
            <p:cNvSpPr>
              <a:spLocks noChangeArrowheads="1"/>
            </p:cNvSpPr>
            <p:nvPr/>
          </p:nvSpPr>
          <p:spPr bwMode="auto">
            <a:xfrm>
              <a:off x="148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44" name="Rectangle 510"/>
            <p:cNvSpPr>
              <a:spLocks noChangeArrowheads="1"/>
            </p:cNvSpPr>
            <p:nvPr/>
          </p:nvSpPr>
          <p:spPr bwMode="auto">
            <a:xfrm>
              <a:off x="163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45" name="Rectangle 511"/>
            <p:cNvSpPr>
              <a:spLocks noChangeArrowheads="1"/>
            </p:cNvSpPr>
            <p:nvPr/>
          </p:nvSpPr>
          <p:spPr bwMode="auto">
            <a:xfrm>
              <a:off x="312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46" name="Rectangle 512"/>
            <p:cNvSpPr>
              <a:spLocks noChangeArrowheads="1"/>
            </p:cNvSpPr>
            <p:nvPr/>
          </p:nvSpPr>
          <p:spPr bwMode="auto">
            <a:xfrm>
              <a:off x="316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47" name="Rectangle 513"/>
            <p:cNvSpPr>
              <a:spLocks noChangeArrowheads="1"/>
            </p:cNvSpPr>
            <p:nvPr/>
          </p:nvSpPr>
          <p:spPr bwMode="auto">
            <a:xfrm>
              <a:off x="321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48" name="Rectangle 514"/>
            <p:cNvSpPr>
              <a:spLocks noChangeArrowheads="1"/>
            </p:cNvSpPr>
            <p:nvPr/>
          </p:nvSpPr>
          <p:spPr bwMode="auto">
            <a:xfrm>
              <a:off x="326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49" name="Rectangle 515"/>
            <p:cNvSpPr>
              <a:spLocks noChangeArrowheads="1"/>
            </p:cNvSpPr>
            <p:nvPr/>
          </p:nvSpPr>
          <p:spPr bwMode="auto">
            <a:xfrm>
              <a:off x="331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50" name="Rectangle 516"/>
            <p:cNvSpPr>
              <a:spLocks noChangeArrowheads="1"/>
            </p:cNvSpPr>
            <p:nvPr/>
          </p:nvSpPr>
          <p:spPr bwMode="auto">
            <a:xfrm>
              <a:off x="336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51" name="Rectangle 517"/>
            <p:cNvSpPr>
              <a:spLocks noChangeArrowheads="1"/>
            </p:cNvSpPr>
            <p:nvPr/>
          </p:nvSpPr>
          <p:spPr bwMode="auto">
            <a:xfrm>
              <a:off x="345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52" name="Rectangle 518"/>
            <p:cNvSpPr>
              <a:spLocks noChangeArrowheads="1"/>
            </p:cNvSpPr>
            <p:nvPr/>
          </p:nvSpPr>
          <p:spPr bwMode="auto">
            <a:xfrm>
              <a:off x="3504" y="3696"/>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853" name="Rectangle 519"/>
            <p:cNvSpPr>
              <a:spLocks noChangeArrowheads="1"/>
            </p:cNvSpPr>
            <p:nvPr/>
          </p:nvSpPr>
          <p:spPr bwMode="auto">
            <a:xfrm>
              <a:off x="340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54" name="Rectangle 520"/>
            <p:cNvSpPr>
              <a:spLocks noChangeArrowheads="1"/>
            </p:cNvSpPr>
            <p:nvPr/>
          </p:nvSpPr>
          <p:spPr bwMode="auto">
            <a:xfrm>
              <a:off x="355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55" name="Rectangle 521"/>
            <p:cNvSpPr>
              <a:spLocks noChangeArrowheads="1"/>
            </p:cNvSpPr>
            <p:nvPr/>
          </p:nvSpPr>
          <p:spPr bwMode="auto">
            <a:xfrm>
              <a:off x="168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56" name="Rectangle 522"/>
            <p:cNvSpPr>
              <a:spLocks noChangeArrowheads="1"/>
            </p:cNvSpPr>
            <p:nvPr/>
          </p:nvSpPr>
          <p:spPr bwMode="auto">
            <a:xfrm>
              <a:off x="172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57" name="Rectangle 523"/>
            <p:cNvSpPr>
              <a:spLocks noChangeArrowheads="1"/>
            </p:cNvSpPr>
            <p:nvPr/>
          </p:nvSpPr>
          <p:spPr bwMode="auto">
            <a:xfrm>
              <a:off x="1776" y="3696"/>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858" name="Rectangle 524"/>
            <p:cNvSpPr>
              <a:spLocks noChangeArrowheads="1"/>
            </p:cNvSpPr>
            <p:nvPr/>
          </p:nvSpPr>
          <p:spPr bwMode="auto">
            <a:xfrm>
              <a:off x="182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59" name="Rectangle 525"/>
            <p:cNvSpPr>
              <a:spLocks noChangeArrowheads="1"/>
            </p:cNvSpPr>
            <p:nvPr/>
          </p:nvSpPr>
          <p:spPr bwMode="auto">
            <a:xfrm>
              <a:off x="1872" y="3696"/>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860" name="Rectangle 526"/>
            <p:cNvSpPr>
              <a:spLocks noChangeArrowheads="1"/>
            </p:cNvSpPr>
            <p:nvPr/>
          </p:nvSpPr>
          <p:spPr bwMode="auto">
            <a:xfrm>
              <a:off x="192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61" name="Rectangle 527"/>
            <p:cNvSpPr>
              <a:spLocks noChangeArrowheads="1"/>
            </p:cNvSpPr>
            <p:nvPr/>
          </p:nvSpPr>
          <p:spPr bwMode="auto">
            <a:xfrm>
              <a:off x="201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62" name="Rectangle 528"/>
            <p:cNvSpPr>
              <a:spLocks noChangeArrowheads="1"/>
            </p:cNvSpPr>
            <p:nvPr/>
          </p:nvSpPr>
          <p:spPr bwMode="auto">
            <a:xfrm>
              <a:off x="206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63" name="Rectangle 529"/>
            <p:cNvSpPr>
              <a:spLocks noChangeArrowheads="1"/>
            </p:cNvSpPr>
            <p:nvPr/>
          </p:nvSpPr>
          <p:spPr bwMode="auto">
            <a:xfrm>
              <a:off x="196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64" name="Rectangle 530"/>
            <p:cNvSpPr>
              <a:spLocks noChangeArrowheads="1"/>
            </p:cNvSpPr>
            <p:nvPr/>
          </p:nvSpPr>
          <p:spPr bwMode="auto">
            <a:xfrm>
              <a:off x="211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65" name="Rectangle 531"/>
            <p:cNvSpPr>
              <a:spLocks noChangeArrowheads="1"/>
            </p:cNvSpPr>
            <p:nvPr/>
          </p:nvSpPr>
          <p:spPr bwMode="auto">
            <a:xfrm>
              <a:off x="216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66" name="Rectangle 532"/>
            <p:cNvSpPr>
              <a:spLocks noChangeArrowheads="1"/>
            </p:cNvSpPr>
            <p:nvPr/>
          </p:nvSpPr>
          <p:spPr bwMode="auto">
            <a:xfrm>
              <a:off x="220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67" name="Rectangle 533"/>
            <p:cNvSpPr>
              <a:spLocks noChangeArrowheads="1"/>
            </p:cNvSpPr>
            <p:nvPr/>
          </p:nvSpPr>
          <p:spPr bwMode="auto">
            <a:xfrm>
              <a:off x="225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68" name="Rectangle 534"/>
            <p:cNvSpPr>
              <a:spLocks noChangeArrowheads="1"/>
            </p:cNvSpPr>
            <p:nvPr/>
          </p:nvSpPr>
          <p:spPr bwMode="auto">
            <a:xfrm>
              <a:off x="230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69" name="Rectangle 535"/>
            <p:cNvSpPr>
              <a:spLocks noChangeArrowheads="1"/>
            </p:cNvSpPr>
            <p:nvPr/>
          </p:nvSpPr>
          <p:spPr bwMode="auto">
            <a:xfrm>
              <a:off x="235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70" name="Rectangle 536"/>
            <p:cNvSpPr>
              <a:spLocks noChangeArrowheads="1"/>
            </p:cNvSpPr>
            <p:nvPr/>
          </p:nvSpPr>
          <p:spPr bwMode="auto">
            <a:xfrm>
              <a:off x="240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71" name="Rectangle 537"/>
            <p:cNvSpPr>
              <a:spLocks noChangeArrowheads="1"/>
            </p:cNvSpPr>
            <p:nvPr/>
          </p:nvSpPr>
          <p:spPr bwMode="auto">
            <a:xfrm>
              <a:off x="249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72" name="Rectangle 538"/>
            <p:cNvSpPr>
              <a:spLocks noChangeArrowheads="1"/>
            </p:cNvSpPr>
            <p:nvPr/>
          </p:nvSpPr>
          <p:spPr bwMode="auto">
            <a:xfrm>
              <a:off x="254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73" name="Rectangle 539"/>
            <p:cNvSpPr>
              <a:spLocks noChangeArrowheads="1"/>
            </p:cNvSpPr>
            <p:nvPr/>
          </p:nvSpPr>
          <p:spPr bwMode="auto">
            <a:xfrm>
              <a:off x="244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74" name="Rectangle 540"/>
            <p:cNvSpPr>
              <a:spLocks noChangeArrowheads="1"/>
            </p:cNvSpPr>
            <p:nvPr/>
          </p:nvSpPr>
          <p:spPr bwMode="auto">
            <a:xfrm>
              <a:off x="259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75" name="Rectangle 541"/>
            <p:cNvSpPr>
              <a:spLocks noChangeArrowheads="1"/>
            </p:cNvSpPr>
            <p:nvPr/>
          </p:nvSpPr>
          <p:spPr bwMode="auto">
            <a:xfrm>
              <a:off x="264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76" name="Rectangle 542"/>
            <p:cNvSpPr>
              <a:spLocks noChangeArrowheads="1"/>
            </p:cNvSpPr>
            <p:nvPr/>
          </p:nvSpPr>
          <p:spPr bwMode="auto">
            <a:xfrm>
              <a:off x="268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77" name="Rectangle 543"/>
            <p:cNvSpPr>
              <a:spLocks noChangeArrowheads="1"/>
            </p:cNvSpPr>
            <p:nvPr/>
          </p:nvSpPr>
          <p:spPr bwMode="auto">
            <a:xfrm>
              <a:off x="273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78" name="Rectangle 544"/>
            <p:cNvSpPr>
              <a:spLocks noChangeArrowheads="1"/>
            </p:cNvSpPr>
            <p:nvPr/>
          </p:nvSpPr>
          <p:spPr bwMode="auto">
            <a:xfrm>
              <a:off x="278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79" name="Rectangle 545"/>
            <p:cNvSpPr>
              <a:spLocks noChangeArrowheads="1"/>
            </p:cNvSpPr>
            <p:nvPr/>
          </p:nvSpPr>
          <p:spPr bwMode="auto">
            <a:xfrm>
              <a:off x="283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80" name="Rectangle 546"/>
            <p:cNvSpPr>
              <a:spLocks noChangeArrowheads="1"/>
            </p:cNvSpPr>
            <p:nvPr/>
          </p:nvSpPr>
          <p:spPr bwMode="auto">
            <a:xfrm>
              <a:off x="288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81" name="Rectangle 547"/>
            <p:cNvSpPr>
              <a:spLocks noChangeArrowheads="1"/>
            </p:cNvSpPr>
            <p:nvPr/>
          </p:nvSpPr>
          <p:spPr bwMode="auto">
            <a:xfrm>
              <a:off x="297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82" name="Rectangle 548"/>
            <p:cNvSpPr>
              <a:spLocks noChangeArrowheads="1"/>
            </p:cNvSpPr>
            <p:nvPr/>
          </p:nvSpPr>
          <p:spPr bwMode="auto">
            <a:xfrm>
              <a:off x="302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83" name="Rectangle 549"/>
            <p:cNvSpPr>
              <a:spLocks noChangeArrowheads="1"/>
            </p:cNvSpPr>
            <p:nvPr/>
          </p:nvSpPr>
          <p:spPr bwMode="auto">
            <a:xfrm>
              <a:off x="292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84" name="Rectangle 550"/>
            <p:cNvSpPr>
              <a:spLocks noChangeArrowheads="1"/>
            </p:cNvSpPr>
            <p:nvPr/>
          </p:nvSpPr>
          <p:spPr bwMode="auto">
            <a:xfrm>
              <a:off x="307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85" name="Rectangle 551"/>
            <p:cNvSpPr>
              <a:spLocks noChangeArrowheads="1"/>
            </p:cNvSpPr>
            <p:nvPr/>
          </p:nvSpPr>
          <p:spPr bwMode="auto">
            <a:xfrm>
              <a:off x="408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86" name="Rectangle 552"/>
            <p:cNvSpPr>
              <a:spLocks noChangeArrowheads="1"/>
            </p:cNvSpPr>
            <p:nvPr/>
          </p:nvSpPr>
          <p:spPr bwMode="auto">
            <a:xfrm>
              <a:off x="412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87" name="Rectangle 553"/>
            <p:cNvSpPr>
              <a:spLocks noChangeArrowheads="1"/>
            </p:cNvSpPr>
            <p:nvPr/>
          </p:nvSpPr>
          <p:spPr bwMode="auto">
            <a:xfrm>
              <a:off x="417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88" name="Rectangle 554"/>
            <p:cNvSpPr>
              <a:spLocks noChangeArrowheads="1"/>
            </p:cNvSpPr>
            <p:nvPr/>
          </p:nvSpPr>
          <p:spPr bwMode="auto">
            <a:xfrm>
              <a:off x="422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89" name="Rectangle 555"/>
            <p:cNvSpPr>
              <a:spLocks noChangeArrowheads="1"/>
            </p:cNvSpPr>
            <p:nvPr/>
          </p:nvSpPr>
          <p:spPr bwMode="auto">
            <a:xfrm>
              <a:off x="427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90" name="Rectangle 556"/>
            <p:cNvSpPr>
              <a:spLocks noChangeArrowheads="1"/>
            </p:cNvSpPr>
            <p:nvPr/>
          </p:nvSpPr>
          <p:spPr bwMode="auto">
            <a:xfrm>
              <a:off x="432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91" name="Rectangle 557"/>
            <p:cNvSpPr>
              <a:spLocks noChangeArrowheads="1"/>
            </p:cNvSpPr>
            <p:nvPr/>
          </p:nvSpPr>
          <p:spPr bwMode="auto">
            <a:xfrm>
              <a:off x="441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92" name="Rectangle 558"/>
            <p:cNvSpPr>
              <a:spLocks noChangeArrowheads="1"/>
            </p:cNvSpPr>
            <p:nvPr/>
          </p:nvSpPr>
          <p:spPr bwMode="auto">
            <a:xfrm>
              <a:off x="446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93" name="Rectangle 559"/>
            <p:cNvSpPr>
              <a:spLocks noChangeArrowheads="1"/>
            </p:cNvSpPr>
            <p:nvPr/>
          </p:nvSpPr>
          <p:spPr bwMode="auto">
            <a:xfrm>
              <a:off x="436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94" name="Rectangle 560"/>
            <p:cNvSpPr>
              <a:spLocks noChangeArrowheads="1"/>
            </p:cNvSpPr>
            <p:nvPr/>
          </p:nvSpPr>
          <p:spPr bwMode="auto">
            <a:xfrm>
              <a:off x="451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95" name="Rectangle 561"/>
            <p:cNvSpPr>
              <a:spLocks noChangeArrowheads="1"/>
            </p:cNvSpPr>
            <p:nvPr/>
          </p:nvSpPr>
          <p:spPr bwMode="auto">
            <a:xfrm>
              <a:off x="360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96" name="Rectangle 562"/>
            <p:cNvSpPr>
              <a:spLocks noChangeArrowheads="1"/>
            </p:cNvSpPr>
            <p:nvPr/>
          </p:nvSpPr>
          <p:spPr bwMode="auto">
            <a:xfrm>
              <a:off x="364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97" name="Rectangle 563"/>
            <p:cNvSpPr>
              <a:spLocks noChangeArrowheads="1"/>
            </p:cNvSpPr>
            <p:nvPr/>
          </p:nvSpPr>
          <p:spPr bwMode="auto">
            <a:xfrm>
              <a:off x="369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98" name="Rectangle 564"/>
            <p:cNvSpPr>
              <a:spLocks noChangeArrowheads="1"/>
            </p:cNvSpPr>
            <p:nvPr/>
          </p:nvSpPr>
          <p:spPr bwMode="auto">
            <a:xfrm>
              <a:off x="374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899" name="Rectangle 565"/>
            <p:cNvSpPr>
              <a:spLocks noChangeArrowheads="1"/>
            </p:cNvSpPr>
            <p:nvPr/>
          </p:nvSpPr>
          <p:spPr bwMode="auto">
            <a:xfrm>
              <a:off x="379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00" name="Rectangle 566"/>
            <p:cNvSpPr>
              <a:spLocks noChangeArrowheads="1"/>
            </p:cNvSpPr>
            <p:nvPr/>
          </p:nvSpPr>
          <p:spPr bwMode="auto">
            <a:xfrm>
              <a:off x="384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01" name="Rectangle 567"/>
            <p:cNvSpPr>
              <a:spLocks noChangeArrowheads="1"/>
            </p:cNvSpPr>
            <p:nvPr/>
          </p:nvSpPr>
          <p:spPr bwMode="auto">
            <a:xfrm>
              <a:off x="393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02" name="Rectangle 568"/>
            <p:cNvSpPr>
              <a:spLocks noChangeArrowheads="1"/>
            </p:cNvSpPr>
            <p:nvPr/>
          </p:nvSpPr>
          <p:spPr bwMode="auto">
            <a:xfrm>
              <a:off x="3984" y="3696"/>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903" name="Rectangle 569"/>
            <p:cNvSpPr>
              <a:spLocks noChangeArrowheads="1"/>
            </p:cNvSpPr>
            <p:nvPr/>
          </p:nvSpPr>
          <p:spPr bwMode="auto">
            <a:xfrm>
              <a:off x="388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04" name="Rectangle 570"/>
            <p:cNvSpPr>
              <a:spLocks noChangeArrowheads="1"/>
            </p:cNvSpPr>
            <p:nvPr/>
          </p:nvSpPr>
          <p:spPr bwMode="auto">
            <a:xfrm>
              <a:off x="403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05" name="Rectangle 571"/>
            <p:cNvSpPr>
              <a:spLocks noChangeArrowheads="1"/>
            </p:cNvSpPr>
            <p:nvPr/>
          </p:nvSpPr>
          <p:spPr bwMode="auto">
            <a:xfrm>
              <a:off x="456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06" name="Rectangle 572"/>
            <p:cNvSpPr>
              <a:spLocks noChangeArrowheads="1"/>
            </p:cNvSpPr>
            <p:nvPr/>
          </p:nvSpPr>
          <p:spPr bwMode="auto">
            <a:xfrm>
              <a:off x="460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07" name="Rectangle 573"/>
            <p:cNvSpPr>
              <a:spLocks noChangeArrowheads="1"/>
            </p:cNvSpPr>
            <p:nvPr/>
          </p:nvSpPr>
          <p:spPr bwMode="auto">
            <a:xfrm>
              <a:off x="465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08" name="Rectangle 574"/>
            <p:cNvSpPr>
              <a:spLocks noChangeArrowheads="1"/>
            </p:cNvSpPr>
            <p:nvPr/>
          </p:nvSpPr>
          <p:spPr bwMode="auto">
            <a:xfrm>
              <a:off x="470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09" name="Rectangle 575"/>
            <p:cNvSpPr>
              <a:spLocks noChangeArrowheads="1"/>
            </p:cNvSpPr>
            <p:nvPr/>
          </p:nvSpPr>
          <p:spPr bwMode="auto">
            <a:xfrm>
              <a:off x="4752" y="3696"/>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99910" name="Rectangle 576"/>
            <p:cNvSpPr>
              <a:spLocks noChangeArrowheads="1"/>
            </p:cNvSpPr>
            <p:nvPr/>
          </p:nvSpPr>
          <p:spPr bwMode="auto">
            <a:xfrm>
              <a:off x="4800"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11" name="Rectangle 577"/>
            <p:cNvSpPr>
              <a:spLocks noChangeArrowheads="1"/>
            </p:cNvSpPr>
            <p:nvPr/>
          </p:nvSpPr>
          <p:spPr bwMode="auto">
            <a:xfrm>
              <a:off x="4896"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12" name="Rectangle 578"/>
            <p:cNvSpPr>
              <a:spLocks noChangeArrowheads="1"/>
            </p:cNvSpPr>
            <p:nvPr/>
          </p:nvSpPr>
          <p:spPr bwMode="auto">
            <a:xfrm>
              <a:off x="4944"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13" name="Rectangle 579"/>
            <p:cNvSpPr>
              <a:spLocks noChangeArrowheads="1"/>
            </p:cNvSpPr>
            <p:nvPr/>
          </p:nvSpPr>
          <p:spPr bwMode="auto">
            <a:xfrm>
              <a:off x="4848"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14" name="Rectangle 580"/>
            <p:cNvSpPr>
              <a:spLocks noChangeArrowheads="1"/>
            </p:cNvSpPr>
            <p:nvPr/>
          </p:nvSpPr>
          <p:spPr bwMode="auto">
            <a:xfrm>
              <a:off x="499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15" name="Rectangle 581"/>
            <p:cNvSpPr>
              <a:spLocks noChangeArrowheads="1"/>
            </p:cNvSpPr>
            <p:nvPr/>
          </p:nvSpPr>
          <p:spPr bwMode="auto">
            <a:xfrm>
              <a:off x="1392" y="3696"/>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16" name="Rectangle 582"/>
            <p:cNvSpPr>
              <a:spLocks noChangeArrowheads="1"/>
            </p:cNvSpPr>
            <p:nvPr/>
          </p:nvSpPr>
          <p:spPr bwMode="auto">
            <a:xfrm>
              <a:off x="120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17" name="Rectangle 583"/>
            <p:cNvSpPr>
              <a:spLocks noChangeArrowheads="1"/>
            </p:cNvSpPr>
            <p:nvPr/>
          </p:nvSpPr>
          <p:spPr bwMode="auto">
            <a:xfrm>
              <a:off x="124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18" name="Rectangle 584"/>
            <p:cNvSpPr>
              <a:spLocks noChangeArrowheads="1"/>
            </p:cNvSpPr>
            <p:nvPr/>
          </p:nvSpPr>
          <p:spPr bwMode="auto">
            <a:xfrm>
              <a:off x="1296"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19" name="Rectangle 585"/>
            <p:cNvSpPr>
              <a:spLocks noChangeArrowheads="1"/>
            </p:cNvSpPr>
            <p:nvPr/>
          </p:nvSpPr>
          <p:spPr bwMode="auto">
            <a:xfrm>
              <a:off x="1344"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20" name="Rectangle 586"/>
            <p:cNvSpPr>
              <a:spLocks noChangeArrowheads="1"/>
            </p:cNvSpPr>
            <p:nvPr/>
          </p:nvSpPr>
          <p:spPr bwMode="auto">
            <a:xfrm>
              <a:off x="139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21" name="Rectangle 587"/>
            <p:cNvSpPr>
              <a:spLocks noChangeArrowheads="1"/>
            </p:cNvSpPr>
            <p:nvPr/>
          </p:nvSpPr>
          <p:spPr bwMode="auto">
            <a:xfrm>
              <a:off x="144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22" name="Rectangle 588"/>
            <p:cNvSpPr>
              <a:spLocks noChangeArrowheads="1"/>
            </p:cNvSpPr>
            <p:nvPr/>
          </p:nvSpPr>
          <p:spPr bwMode="auto">
            <a:xfrm>
              <a:off x="1536"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23" name="Rectangle 589"/>
            <p:cNvSpPr>
              <a:spLocks noChangeArrowheads="1"/>
            </p:cNvSpPr>
            <p:nvPr/>
          </p:nvSpPr>
          <p:spPr bwMode="auto">
            <a:xfrm>
              <a:off x="1584"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24" name="Rectangle 590"/>
            <p:cNvSpPr>
              <a:spLocks noChangeArrowheads="1"/>
            </p:cNvSpPr>
            <p:nvPr/>
          </p:nvSpPr>
          <p:spPr bwMode="auto">
            <a:xfrm>
              <a:off x="148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25" name="Rectangle 591"/>
            <p:cNvSpPr>
              <a:spLocks noChangeArrowheads="1"/>
            </p:cNvSpPr>
            <p:nvPr/>
          </p:nvSpPr>
          <p:spPr bwMode="auto">
            <a:xfrm>
              <a:off x="163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26" name="Rectangle 592"/>
            <p:cNvSpPr>
              <a:spLocks noChangeArrowheads="1"/>
            </p:cNvSpPr>
            <p:nvPr/>
          </p:nvSpPr>
          <p:spPr bwMode="auto">
            <a:xfrm>
              <a:off x="312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27" name="Rectangle 593"/>
            <p:cNvSpPr>
              <a:spLocks noChangeArrowheads="1"/>
            </p:cNvSpPr>
            <p:nvPr/>
          </p:nvSpPr>
          <p:spPr bwMode="auto">
            <a:xfrm>
              <a:off x="316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28" name="Rectangle 594"/>
            <p:cNvSpPr>
              <a:spLocks noChangeArrowheads="1"/>
            </p:cNvSpPr>
            <p:nvPr/>
          </p:nvSpPr>
          <p:spPr bwMode="auto">
            <a:xfrm>
              <a:off x="3216"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29" name="Rectangle 595"/>
            <p:cNvSpPr>
              <a:spLocks noChangeArrowheads="1"/>
            </p:cNvSpPr>
            <p:nvPr/>
          </p:nvSpPr>
          <p:spPr bwMode="auto">
            <a:xfrm>
              <a:off x="3264" y="3840"/>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99930" name="Rectangle 596"/>
            <p:cNvSpPr>
              <a:spLocks noChangeArrowheads="1"/>
            </p:cNvSpPr>
            <p:nvPr/>
          </p:nvSpPr>
          <p:spPr bwMode="auto">
            <a:xfrm>
              <a:off x="331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31" name="Rectangle 597"/>
            <p:cNvSpPr>
              <a:spLocks noChangeArrowheads="1"/>
            </p:cNvSpPr>
            <p:nvPr/>
          </p:nvSpPr>
          <p:spPr bwMode="auto">
            <a:xfrm>
              <a:off x="336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32" name="Rectangle 598"/>
            <p:cNvSpPr>
              <a:spLocks noChangeArrowheads="1"/>
            </p:cNvSpPr>
            <p:nvPr/>
          </p:nvSpPr>
          <p:spPr bwMode="auto">
            <a:xfrm>
              <a:off x="3456"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33" name="Rectangle 599"/>
            <p:cNvSpPr>
              <a:spLocks noChangeArrowheads="1"/>
            </p:cNvSpPr>
            <p:nvPr/>
          </p:nvSpPr>
          <p:spPr bwMode="auto">
            <a:xfrm>
              <a:off x="3504"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34" name="Rectangle 600"/>
            <p:cNvSpPr>
              <a:spLocks noChangeArrowheads="1"/>
            </p:cNvSpPr>
            <p:nvPr/>
          </p:nvSpPr>
          <p:spPr bwMode="auto">
            <a:xfrm>
              <a:off x="340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35" name="Rectangle 601"/>
            <p:cNvSpPr>
              <a:spLocks noChangeArrowheads="1"/>
            </p:cNvSpPr>
            <p:nvPr/>
          </p:nvSpPr>
          <p:spPr bwMode="auto">
            <a:xfrm>
              <a:off x="355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36" name="Rectangle 602"/>
            <p:cNvSpPr>
              <a:spLocks noChangeArrowheads="1"/>
            </p:cNvSpPr>
            <p:nvPr/>
          </p:nvSpPr>
          <p:spPr bwMode="auto">
            <a:xfrm>
              <a:off x="168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37" name="Rectangle 603"/>
            <p:cNvSpPr>
              <a:spLocks noChangeArrowheads="1"/>
            </p:cNvSpPr>
            <p:nvPr/>
          </p:nvSpPr>
          <p:spPr bwMode="auto">
            <a:xfrm>
              <a:off x="172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38" name="Rectangle 604"/>
            <p:cNvSpPr>
              <a:spLocks noChangeArrowheads="1"/>
            </p:cNvSpPr>
            <p:nvPr/>
          </p:nvSpPr>
          <p:spPr bwMode="auto">
            <a:xfrm>
              <a:off x="1776"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39" name="Rectangle 605"/>
            <p:cNvSpPr>
              <a:spLocks noChangeArrowheads="1"/>
            </p:cNvSpPr>
            <p:nvPr/>
          </p:nvSpPr>
          <p:spPr bwMode="auto">
            <a:xfrm>
              <a:off x="1824"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40" name="Rectangle 606"/>
            <p:cNvSpPr>
              <a:spLocks noChangeArrowheads="1"/>
            </p:cNvSpPr>
            <p:nvPr/>
          </p:nvSpPr>
          <p:spPr bwMode="auto">
            <a:xfrm>
              <a:off x="187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41" name="Rectangle 607"/>
            <p:cNvSpPr>
              <a:spLocks noChangeArrowheads="1"/>
            </p:cNvSpPr>
            <p:nvPr/>
          </p:nvSpPr>
          <p:spPr bwMode="auto">
            <a:xfrm>
              <a:off x="192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42" name="Rectangle 608"/>
            <p:cNvSpPr>
              <a:spLocks noChangeArrowheads="1"/>
            </p:cNvSpPr>
            <p:nvPr/>
          </p:nvSpPr>
          <p:spPr bwMode="auto">
            <a:xfrm>
              <a:off x="2016" y="3840"/>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943" name="Rectangle 609"/>
            <p:cNvSpPr>
              <a:spLocks noChangeArrowheads="1"/>
            </p:cNvSpPr>
            <p:nvPr/>
          </p:nvSpPr>
          <p:spPr bwMode="auto">
            <a:xfrm>
              <a:off x="2064" y="3840"/>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944" name="Rectangle 610"/>
            <p:cNvSpPr>
              <a:spLocks noChangeArrowheads="1"/>
            </p:cNvSpPr>
            <p:nvPr/>
          </p:nvSpPr>
          <p:spPr bwMode="auto">
            <a:xfrm>
              <a:off x="196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45" name="Rectangle 611"/>
            <p:cNvSpPr>
              <a:spLocks noChangeArrowheads="1"/>
            </p:cNvSpPr>
            <p:nvPr/>
          </p:nvSpPr>
          <p:spPr bwMode="auto">
            <a:xfrm>
              <a:off x="2112" y="3840"/>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946" name="Rectangle 612"/>
            <p:cNvSpPr>
              <a:spLocks noChangeArrowheads="1"/>
            </p:cNvSpPr>
            <p:nvPr/>
          </p:nvSpPr>
          <p:spPr bwMode="auto">
            <a:xfrm>
              <a:off x="2160" y="3840"/>
              <a:ext cx="48" cy="144"/>
            </a:xfrm>
            <a:prstGeom prst="rect">
              <a:avLst/>
            </a:prstGeom>
            <a:solidFill>
              <a:srgbClr val="0000FF"/>
            </a:solidFill>
            <a:ln w="25400">
              <a:solidFill>
                <a:srgbClr val="000000"/>
              </a:solidFill>
              <a:miter lim="800000"/>
              <a:headEnd/>
              <a:tailEnd/>
            </a:ln>
          </p:spPr>
          <p:txBody>
            <a:bodyPr wrap="none" anchor="ctr">
              <a:prstTxWarp prst="textNoShape">
                <a:avLst/>
              </a:prstTxWarp>
            </a:bodyPr>
            <a:lstStyle/>
            <a:p>
              <a:endParaRPr lang="en-US"/>
            </a:p>
          </p:txBody>
        </p:sp>
        <p:sp>
          <p:nvSpPr>
            <p:cNvPr id="99947" name="Rectangle 613"/>
            <p:cNvSpPr>
              <a:spLocks noChangeArrowheads="1"/>
            </p:cNvSpPr>
            <p:nvPr/>
          </p:nvSpPr>
          <p:spPr bwMode="auto">
            <a:xfrm>
              <a:off x="2208" y="384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948" name="Rectangle 614"/>
            <p:cNvSpPr>
              <a:spLocks noChangeArrowheads="1"/>
            </p:cNvSpPr>
            <p:nvPr/>
          </p:nvSpPr>
          <p:spPr bwMode="auto">
            <a:xfrm>
              <a:off x="2256" y="384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949" name="Rectangle 615"/>
            <p:cNvSpPr>
              <a:spLocks noChangeArrowheads="1"/>
            </p:cNvSpPr>
            <p:nvPr/>
          </p:nvSpPr>
          <p:spPr bwMode="auto">
            <a:xfrm>
              <a:off x="2304"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50" name="Rectangle 616"/>
            <p:cNvSpPr>
              <a:spLocks noChangeArrowheads="1"/>
            </p:cNvSpPr>
            <p:nvPr/>
          </p:nvSpPr>
          <p:spPr bwMode="auto">
            <a:xfrm>
              <a:off x="235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51" name="Rectangle 617"/>
            <p:cNvSpPr>
              <a:spLocks noChangeArrowheads="1"/>
            </p:cNvSpPr>
            <p:nvPr/>
          </p:nvSpPr>
          <p:spPr bwMode="auto">
            <a:xfrm>
              <a:off x="240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52" name="Rectangle 618"/>
            <p:cNvSpPr>
              <a:spLocks noChangeArrowheads="1"/>
            </p:cNvSpPr>
            <p:nvPr/>
          </p:nvSpPr>
          <p:spPr bwMode="auto">
            <a:xfrm>
              <a:off x="2496"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53" name="Rectangle 619"/>
            <p:cNvSpPr>
              <a:spLocks noChangeArrowheads="1"/>
            </p:cNvSpPr>
            <p:nvPr/>
          </p:nvSpPr>
          <p:spPr bwMode="auto">
            <a:xfrm>
              <a:off x="2544"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54" name="Rectangle 620"/>
            <p:cNvSpPr>
              <a:spLocks noChangeArrowheads="1"/>
            </p:cNvSpPr>
            <p:nvPr/>
          </p:nvSpPr>
          <p:spPr bwMode="auto">
            <a:xfrm>
              <a:off x="244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55" name="Rectangle 621"/>
            <p:cNvSpPr>
              <a:spLocks noChangeArrowheads="1"/>
            </p:cNvSpPr>
            <p:nvPr/>
          </p:nvSpPr>
          <p:spPr bwMode="auto">
            <a:xfrm>
              <a:off x="259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56" name="Rectangle 622"/>
            <p:cNvSpPr>
              <a:spLocks noChangeArrowheads="1"/>
            </p:cNvSpPr>
            <p:nvPr/>
          </p:nvSpPr>
          <p:spPr bwMode="auto">
            <a:xfrm>
              <a:off x="264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57" name="Rectangle 623"/>
            <p:cNvSpPr>
              <a:spLocks noChangeArrowheads="1"/>
            </p:cNvSpPr>
            <p:nvPr/>
          </p:nvSpPr>
          <p:spPr bwMode="auto">
            <a:xfrm>
              <a:off x="268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58" name="Rectangle 624"/>
            <p:cNvSpPr>
              <a:spLocks noChangeArrowheads="1"/>
            </p:cNvSpPr>
            <p:nvPr/>
          </p:nvSpPr>
          <p:spPr bwMode="auto">
            <a:xfrm>
              <a:off x="2736"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59" name="Rectangle 625"/>
            <p:cNvSpPr>
              <a:spLocks noChangeArrowheads="1"/>
            </p:cNvSpPr>
            <p:nvPr/>
          </p:nvSpPr>
          <p:spPr bwMode="auto">
            <a:xfrm>
              <a:off x="2784"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60" name="Rectangle 626"/>
            <p:cNvSpPr>
              <a:spLocks noChangeArrowheads="1"/>
            </p:cNvSpPr>
            <p:nvPr/>
          </p:nvSpPr>
          <p:spPr bwMode="auto">
            <a:xfrm>
              <a:off x="283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61" name="Rectangle 627"/>
            <p:cNvSpPr>
              <a:spLocks noChangeArrowheads="1"/>
            </p:cNvSpPr>
            <p:nvPr/>
          </p:nvSpPr>
          <p:spPr bwMode="auto">
            <a:xfrm>
              <a:off x="2880" y="3840"/>
              <a:ext cx="48" cy="144"/>
            </a:xfrm>
            <a:prstGeom prst="rect">
              <a:avLst/>
            </a:prstGeom>
            <a:solidFill>
              <a:srgbClr val="0066CC"/>
            </a:solidFill>
            <a:ln w="25400">
              <a:solidFill>
                <a:srgbClr val="000000"/>
              </a:solidFill>
              <a:miter lim="800000"/>
              <a:headEnd/>
              <a:tailEnd/>
            </a:ln>
          </p:spPr>
          <p:txBody>
            <a:bodyPr wrap="none" anchor="ctr">
              <a:prstTxWarp prst="textNoShape">
                <a:avLst/>
              </a:prstTxWarp>
            </a:bodyPr>
            <a:lstStyle/>
            <a:p>
              <a:endParaRPr lang="en-US"/>
            </a:p>
          </p:txBody>
        </p:sp>
        <p:sp>
          <p:nvSpPr>
            <p:cNvPr id="99962" name="Rectangle 628"/>
            <p:cNvSpPr>
              <a:spLocks noChangeArrowheads="1"/>
            </p:cNvSpPr>
            <p:nvPr/>
          </p:nvSpPr>
          <p:spPr bwMode="auto">
            <a:xfrm>
              <a:off x="2976"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63" name="Rectangle 629"/>
            <p:cNvSpPr>
              <a:spLocks noChangeArrowheads="1"/>
            </p:cNvSpPr>
            <p:nvPr/>
          </p:nvSpPr>
          <p:spPr bwMode="auto">
            <a:xfrm>
              <a:off x="3024"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64" name="Rectangle 630"/>
            <p:cNvSpPr>
              <a:spLocks noChangeArrowheads="1"/>
            </p:cNvSpPr>
            <p:nvPr/>
          </p:nvSpPr>
          <p:spPr bwMode="auto">
            <a:xfrm>
              <a:off x="292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65" name="Rectangle 631"/>
            <p:cNvSpPr>
              <a:spLocks noChangeArrowheads="1"/>
            </p:cNvSpPr>
            <p:nvPr/>
          </p:nvSpPr>
          <p:spPr bwMode="auto">
            <a:xfrm>
              <a:off x="307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66" name="Rectangle 632"/>
            <p:cNvSpPr>
              <a:spLocks noChangeArrowheads="1"/>
            </p:cNvSpPr>
            <p:nvPr/>
          </p:nvSpPr>
          <p:spPr bwMode="auto">
            <a:xfrm>
              <a:off x="408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67" name="Rectangle 633"/>
            <p:cNvSpPr>
              <a:spLocks noChangeArrowheads="1"/>
            </p:cNvSpPr>
            <p:nvPr/>
          </p:nvSpPr>
          <p:spPr bwMode="auto">
            <a:xfrm>
              <a:off x="4128" y="384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968" name="Rectangle 634"/>
            <p:cNvSpPr>
              <a:spLocks noChangeArrowheads="1"/>
            </p:cNvSpPr>
            <p:nvPr/>
          </p:nvSpPr>
          <p:spPr bwMode="auto">
            <a:xfrm>
              <a:off x="4176" y="384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969" name="Rectangle 635"/>
            <p:cNvSpPr>
              <a:spLocks noChangeArrowheads="1"/>
            </p:cNvSpPr>
            <p:nvPr/>
          </p:nvSpPr>
          <p:spPr bwMode="auto">
            <a:xfrm>
              <a:off x="4224" y="384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970" name="Rectangle 636"/>
            <p:cNvSpPr>
              <a:spLocks noChangeArrowheads="1"/>
            </p:cNvSpPr>
            <p:nvPr/>
          </p:nvSpPr>
          <p:spPr bwMode="auto">
            <a:xfrm>
              <a:off x="4272" y="384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971" name="Rectangle 637"/>
            <p:cNvSpPr>
              <a:spLocks noChangeArrowheads="1"/>
            </p:cNvSpPr>
            <p:nvPr/>
          </p:nvSpPr>
          <p:spPr bwMode="auto">
            <a:xfrm>
              <a:off x="432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72" name="Rectangle 638"/>
            <p:cNvSpPr>
              <a:spLocks noChangeArrowheads="1"/>
            </p:cNvSpPr>
            <p:nvPr/>
          </p:nvSpPr>
          <p:spPr bwMode="auto">
            <a:xfrm>
              <a:off x="4416" y="384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973" name="Rectangle 639"/>
            <p:cNvSpPr>
              <a:spLocks noChangeArrowheads="1"/>
            </p:cNvSpPr>
            <p:nvPr/>
          </p:nvSpPr>
          <p:spPr bwMode="auto">
            <a:xfrm>
              <a:off x="4464" y="384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974" name="Rectangle 640"/>
            <p:cNvSpPr>
              <a:spLocks noChangeArrowheads="1"/>
            </p:cNvSpPr>
            <p:nvPr/>
          </p:nvSpPr>
          <p:spPr bwMode="auto">
            <a:xfrm>
              <a:off x="436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75" name="Rectangle 641"/>
            <p:cNvSpPr>
              <a:spLocks noChangeArrowheads="1"/>
            </p:cNvSpPr>
            <p:nvPr/>
          </p:nvSpPr>
          <p:spPr bwMode="auto">
            <a:xfrm>
              <a:off x="451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76" name="Rectangle 642"/>
            <p:cNvSpPr>
              <a:spLocks noChangeArrowheads="1"/>
            </p:cNvSpPr>
            <p:nvPr/>
          </p:nvSpPr>
          <p:spPr bwMode="auto">
            <a:xfrm>
              <a:off x="360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77" name="Rectangle 643"/>
            <p:cNvSpPr>
              <a:spLocks noChangeArrowheads="1"/>
            </p:cNvSpPr>
            <p:nvPr/>
          </p:nvSpPr>
          <p:spPr bwMode="auto">
            <a:xfrm>
              <a:off x="364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78" name="Rectangle 644"/>
            <p:cNvSpPr>
              <a:spLocks noChangeArrowheads="1"/>
            </p:cNvSpPr>
            <p:nvPr/>
          </p:nvSpPr>
          <p:spPr bwMode="auto">
            <a:xfrm>
              <a:off x="3696"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79" name="Rectangle 645"/>
            <p:cNvSpPr>
              <a:spLocks noChangeArrowheads="1"/>
            </p:cNvSpPr>
            <p:nvPr/>
          </p:nvSpPr>
          <p:spPr bwMode="auto">
            <a:xfrm>
              <a:off x="3744"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80" name="Rectangle 646"/>
            <p:cNvSpPr>
              <a:spLocks noChangeArrowheads="1"/>
            </p:cNvSpPr>
            <p:nvPr/>
          </p:nvSpPr>
          <p:spPr bwMode="auto">
            <a:xfrm>
              <a:off x="379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81" name="Rectangle 647"/>
            <p:cNvSpPr>
              <a:spLocks noChangeArrowheads="1"/>
            </p:cNvSpPr>
            <p:nvPr/>
          </p:nvSpPr>
          <p:spPr bwMode="auto">
            <a:xfrm>
              <a:off x="384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82" name="Rectangle 648"/>
            <p:cNvSpPr>
              <a:spLocks noChangeArrowheads="1"/>
            </p:cNvSpPr>
            <p:nvPr/>
          </p:nvSpPr>
          <p:spPr bwMode="auto">
            <a:xfrm>
              <a:off x="3936"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83" name="Rectangle 649"/>
            <p:cNvSpPr>
              <a:spLocks noChangeArrowheads="1"/>
            </p:cNvSpPr>
            <p:nvPr/>
          </p:nvSpPr>
          <p:spPr bwMode="auto">
            <a:xfrm>
              <a:off x="3984"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84" name="Rectangle 650"/>
            <p:cNvSpPr>
              <a:spLocks noChangeArrowheads="1"/>
            </p:cNvSpPr>
            <p:nvPr/>
          </p:nvSpPr>
          <p:spPr bwMode="auto">
            <a:xfrm>
              <a:off x="388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85" name="Rectangle 651"/>
            <p:cNvSpPr>
              <a:spLocks noChangeArrowheads="1"/>
            </p:cNvSpPr>
            <p:nvPr/>
          </p:nvSpPr>
          <p:spPr bwMode="auto">
            <a:xfrm>
              <a:off x="403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86" name="Rectangle 652"/>
            <p:cNvSpPr>
              <a:spLocks noChangeArrowheads="1"/>
            </p:cNvSpPr>
            <p:nvPr/>
          </p:nvSpPr>
          <p:spPr bwMode="auto">
            <a:xfrm>
              <a:off x="456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87" name="Rectangle 653"/>
            <p:cNvSpPr>
              <a:spLocks noChangeArrowheads="1"/>
            </p:cNvSpPr>
            <p:nvPr/>
          </p:nvSpPr>
          <p:spPr bwMode="auto">
            <a:xfrm>
              <a:off x="4608"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88" name="Rectangle 654"/>
            <p:cNvSpPr>
              <a:spLocks noChangeArrowheads="1"/>
            </p:cNvSpPr>
            <p:nvPr/>
          </p:nvSpPr>
          <p:spPr bwMode="auto">
            <a:xfrm>
              <a:off x="4656"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89" name="Rectangle 655"/>
            <p:cNvSpPr>
              <a:spLocks noChangeArrowheads="1"/>
            </p:cNvSpPr>
            <p:nvPr/>
          </p:nvSpPr>
          <p:spPr bwMode="auto">
            <a:xfrm>
              <a:off x="4704"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90" name="Rectangle 656"/>
            <p:cNvSpPr>
              <a:spLocks noChangeArrowheads="1"/>
            </p:cNvSpPr>
            <p:nvPr/>
          </p:nvSpPr>
          <p:spPr bwMode="auto">
            <a:xfrm>
              <a:off x="4752"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91" name="Rectangle 657"/>
            <p:cNvSpPr>
              <a:spLocks noChangeArrowheads="1"/>
            </p:cNvSpPr>
            <p:nvPr/>
          </p:nvSpPr>
          <p:spPr bwMode="auto">
            <a:xfrm>
              <a:off x="4800" y="3840"/>
              <a:ext cx="48" cy="144"/>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99992" name="Rectangle 658"/>
            <p:cNvSpPr>
              <a:spLocks noChangeArrowheads="1"/>
            </p:cNvSpPr>
            <p:nvPr/>
          </p:nvSpPr>
          <p:spPr bwMode="auto">
            <a:xfrm>
              <a:off x="4896" y="3840"/>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99993" name="Rectangle 659"/>
            <p:cNvSpPr>
              <a:spLocks noChangeArrowheads="1"/>
            </p:cNvSpPr>
            <p:nvPr/>
          </p:nvSpPr>
          <p:spPr bwMode="auto">
            <a:xfrm>
              <a:off x="4944" y="3840"/>
              <a:ext cx="48" cy="144"/>
            </a:xfrm>
            <a:prstGeom prst="rect">
              <a:avLst/>
            </a:prstGeom>
            <a:solidFill>
              <a:srgbClr val="CC0000"/>
            </a:solidFill>
            <a:ln w="25400">
              <a:solidFill>
                <a:srgbClr val="000000"/>
              </a:solidFill>
              <a:miter lim="800000"/>
              <a:headEnd/>
              <a:tailEnd/>
            </a:ln>
          </p:spPr>
          <p:txBody>
            <a:bodyPr wrap="none" anchor="ctr">
              <a:prstTxWarp prst="textNoShape">
                <a:avLst/>
              </a:prstTxWarp>
            </a:bodyPr>
            <a:lstStyle/>
            <a:p>
              <a:endParaRPr lang="en-US"/>
            </a:p>
          </p:txBody>
        </p:sp>
        <p:sp>
          <p:nvSpPr>
            <p:cNvPr id="99994" name="Rectangle 660"/>
            <p:cNvSpPr>
              <a:spLocks noChangeArrowheads="1"/>
            </p:cNvSpPr>
            <p:nvPr/>
          </p:nvSpPr>
          <p:spPr bwMode="auto">
            <a:xfrm>
              <a:off x="4848" y="3840"/>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sp>
          <p:nvSpPr>
            <p:cNvPr id="99995" name="Rectangle 661"/>
            <p:cNvSpPr>
              <a:spLocks noChangeArrowheads="1"/>
            </p:cNvSpPr>
            <p:nvPr/>
          </p:nvSpPr>
          <p:spPr bwMode="auto">
            <a:xfrm>
              <a:off x="4992" y="3840"/>
              <a:ext cx="48" cy="144"/>
            </a:xfrm>
            <a:prstGeom prst="rect">
              <a:avLst/>
            </a:prstGeom>
            <a:solidFill>
              <a:srgbClr val="333399"/>
            </a:solidFill>
            <a:ln w="25400">
              <a:solidFill>
                <a:srgbClr val="000000"/>
              </a:solidFill>
              <a:miter lim="800000"/>
              <a:headEnd/>
              <a:tailEnd/>
            </a:ln>
          </p:spPr>
          <p:txBody>
            <a:bodyPr wrap="none" anchor="ctr">
              <a:prstTxWarp prst="textNoShape">
                <a:avLst/>
              </a:prstTxWarp>
            </a:bodyPr>
            <a:lstStyle/>
            <a:p>
              <a:endParaRPr lang="en-US"/>
            </a:p>
          </p:txBody>
        </p:sp>
      </p:grpSp>
      <p:sp>
        <p:nvSpPr>
          <p:cNvPr id="66565" name="Text Box 662"/>
          <p:cNvSpPr txBox="1">
            <a:spLocks noChangeArrowheads="1"/>
          </p:cNvSpPr>
          <p:nvPr/>
        </p:nvSpPr>
        <p:spPr bwMode="auto">
          <a:xfrm>
            <a:off x="1638300" y="5689600"/>
            <a:ext cx="579438" cy="519113"/>
          </a:xfrm>
          <a:prstGeom prst="rect">
            <a:avLst/>
          </a:prstGeom>
          <a:noFill/>
          <a:ln w="25400">
            <a:noFill/>
            <a:miter lim="800000"/>
            <a:headEnd/>
            <a:tailEnd/>
          </a:ln>
        </p:spPr>
        <p:txBody>
          <a:bodyPr wrap="none" anchor="ctr">
            <a:prstTxWarp prst="textNoShape">
              <a:avLst/>
            </a:prstTxWarp>
            <a:spAutoFit/>
          </a:bodyPr>
          <a:lstStyle/>
          <a:p>
            <a:pPr algn="ctr"/>
            <a:r>
              <a:rPr lang="en-US" sz="2800"/>
              <a:t>85</a:t>
            </a:r>
          </a:p>
        </p:txBody>
      </p:sp>
      <p:sp>
        <p:nvSpPr>
          <p:cNvPr id="66566" name="Text Box 663"/>
          <p:cNvSpPr txBox="1">
            <a:spLocks noChangeArrowheads="1"/>
          </p:cNvSpPr>
          <p:nvPr/>
        </p:nvSpPr>
        <p:spPr bwMode="auto">
          <a:xfrm>
            <a:off x="2705100" y="5689600"/>
            <a:ext cx="777875" cy="519113"/>
          </a:xfrm>
          <a:prstGeom prst="rect">
            <a:avLst/>
          </a:prstGeom>
          <a:noFill/>
          <a:ln w="25400">
            <a:noFill/>
            <a:miter lim="800000"/>
            <a:headEnd/>
            <a:tailEnd/>
          </a:ln>
        </p:spPr>
        <p:txBody>
          <a:bodyPr wrap="none" anchor="ctr">
            <a:prstTxWarp prst="textNoShape">
              <a:avLst/>
            </a:prstTxWarp>
            <a:spAutoFit/>
          </a:bodyPr>
          <a:lstStyle/>
          <a:p>
            <a:pPr algn="ctr"/>
            <a:r>
              <a:rPr lang="en-US" sz="2800"/>
              <a:t>100</a:t>
            </a:r>
          </a:p>
        </p:txBody>
      </p:sp>
      <p:sp>
        <p:nvSpPr>
          <p:cNvPr id="66567" name="Text Box 664"/>
          <p:cNvSpPr txBox="1">
            <a:spLocks noChangeArrowheads="1"/>
          </p:cNvSpPr>
          <p:nvPr/>
        </p:nvSpPr>
        <p:spPr bwMode="auto">
          <a:xfrm>
            <a:off x="4216400" y="5689600"/>
            <a:ext cx="777875" cy="519113"/>
          </a:xfrm>
          <a:prstGeom prst="rect">
            <a:avLst/>
          </a:prstGeom>
          <a:noFill/>
          <a:ln w="25400">
            <a:noFill/>
            <a:miter lim="800000"/>
            <a:headEnd/>
            <a:tailEnd/>
          </a:ln>
        </p:spPr>
        <p:txBody>
          <a:bodyPr wrap="none" anchor="ctr">
            <a:prstTxWarp prst="textNoShape">
              <a:avLst/>
            </a:prstTxWarp>
            <a:spAutoFit/>
          </a:bodyPr>
          <a:lstStyle/>
          <a:p>
            <a:pPr algn="ctr"/>
            <a:r>
              <a:rPr lang="en-US" sz="2800"/>
              <a:t>120</a:t>
            </a:r>
          </a:p>
        </p:txBody>
      </p:sp>
      <p:sp>
        <p:nvSpPr>
          <p:cNvPr id="66568" name="Text Box 665"/>
          <p:cNvSpPr txBox="1">
            <a:spLocks noChangeArrowheads="1"/>
          </p:cNvSpPr>
          <p:nvPr/>
        </p:nvSpPr>
        <p:spPr bwMode="auto">
          <a:xfrm>
            <a:off x="5715000" y="5689600"/>
            <a:ext cx="777875" cy="519113"/>
          </a:xfrm>
          <a:prstGeom prst="rect">
            <a:avLst/>
          </a:prstGeom>
          <a:noFill/>
          <a:ln w="25400">
            <a:noFill/>
            <a:miter lim="800000"/>
            <a:headEnd/>
            <a:tailEnd/>
          </a:ln>
        </p:spPr>
        <p:txBody>
          <a:bodyPr wrap="none" anchor="ctr">
            <a:prstTxWarp prst="textNoShape">
              <a:avLst/>
            </a:prstTxWarp>
            <a:spAutoFit/>
          </a:bodyPr>
          <a:lstStyle/>
          <a:p>
            <a:pPr algn="ctr"/>
            <a:r>
              <a:rPr lang="en-US" sz="2800"/>
              <a:t>140</a:t>
            </a:r>
          </a:p>
        </p:txBody>
      </p:sp>
      <p:sp>
        <p:nvSpPr>
          <p:cNvPr id="66569" name="Text Box 666"/>
          <p:cNvSpPr txBox="1">
            <a:spLocks noChangeArrowheads="1"/>
          </p:cNvSpPr>
          <p:nvPr/>
        </p:nvSpPr>
        <p:spPr bwMode="auto">
          <a:xfrm>
            <a:off x="7277100" y="5689600"/>
            <a:ext cx="777875" cy="519113"/>
          </a:xfrm>
          <a:prstGeom prst="rect">
            <a:avLst/>
          </a:prstGeom>
          <a:noFill/>
          <a:ln w="25400">
            <a:noFill/>
            <a:miter lim="800000"/>
            <a:headEnd/>
            <a:tailEnd/>
          </a:ln>
        </p:spPr>
        <p:txBody>
          <a:bodyPr wrap="none" anchor="ctr">
            <a:prstTxWarp prst="textNoShape">
              <a:avLst/>
            </a:prstTxWarp>
            <a:spAutoFit/>
          </a:bodyPr>
          <a:lstStyle/>
          <a:p>
            <a:pPr algn="ctr"/>
            <a:r>
              <a:rPr lang="en-US" sz="2800"/>
              <a:t>160</a:t>
            </a:r>
          </a:p>
        </p:txBody>
      </p:sp>
      <p:sp>
        <p:nvSpPr>
          <p:cNvPr id="66570" name="Text Box 667"/>
          <p:cNvSpPr txBox="1">
            <a:spLocks noChangeArrowheads="1"/>
          </p:cNvSpPr>
          <p:nvPr/>
        </p:nvSpPr>
        <p:spPr bwMode="auto">
          <a:xfrm>
            <a:off x="3354388" y="6138863"/>
            <a:ext cx="2890837" cy="587375"/>
          </a:xfrm>
          <a:prstGeom prst="rect">
            <a:avLst/>
          </a:prstGeom>
          <a:noFill/>
          <a:ln w="25400">
            <a:noFill/>
            <a:miter lim="800000"/>
            <a:headEnd/>
            <a:tailEnd/>
          </a:ln>
        </p:spPr>
        <p:txBody>
          <a:bodyPr wrap="none" anchor="ctr">
            <a:prstTxWarp prst="textNoShape">
              <a:avLst/>
            </a:prstTxWarp>
            <a:spAutoFit/>
          </a:bodyPr>
          <a:lstStyle/>
          <a:p>
            <a:pPr algn="ctr"/>
            <a:r>
              <a:rPr lang="en-US" sz="2800"/>
              <a:t>Residue Number</a:t>
            </a: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7" name="Picture 2" descr="C:\Richard\Sorted Talks\redprotein.gif"/>
          <p:cNvPicPr>
            <a:picLocks noChangeAspect="1" noChangeArrowheads="1"/>
          </p:cNvPicPr>
          <p:nvPr/>
        </p:nvPicPr>
        <p:blipFill>
          <a:blip r:embed="rId3"/>
          <a:srcRect/>
          <a:stretch>
            <a:fillRect/>
          </a:stretch>
        </p:blipFill>
        <p:spPr bwMode="auto">
          <a:xfrm>
            <a:off x="1279525" y="1644650"/>
            <a:ext cx="3509963" cy="3659188"/>
          </a:xfrm>
          <a:prstGeom prst="rect">
            <a:avLst/>
          </a:prstGeom>
          <a:noFill/>
          <a:ln w="9525">
            <a:noFill/>
            <a:miter lim="800000"/>
            <a:headEnd/>
            <a:tailEnd/>
          </a:ln>
        </p:spPr>
      </p:pic>
      <p:sp>
        <p:nvSpPr>
          <p:cNvPr id="67588" name="Rectangle 3"/>
          <p:cNvSpPr>
            <a:spLocks noGrp="1" noChangeArrowheads="1"/>
          </p:cNvSpPr>
          <p:nvPr>
            <p:ph type="title"/>
          </p:nvPr>
        </p:nvSpPr>
        <p:spPr>
          <a:xfrm>
            <a:off x="838200" y="228600"/>
            <a:ext cx="7391400" cy="1143000"/>
          </a:xfrm>
        </p:spPr>
        <p:txBody>
          <a:bodyPr/>
          <a:lstStyle/>
          <a:p>
            <a:r>
              <a:rPr lang="en-US"/>
              <a:t>Assumption:  R(T   S) is the Same For </a:t>
            </a:r>
            <a:r>
              <a:rPr lang="en-US" u="sng"/>
              <a:t>All</a:t>
            </a:r>
            <a:r>
              <a:rPr lang="en-US"/>
              <a:t> Locations</a:t>
            </a:r>
          </a:p>
        </p:txBody>
      </p:sp>
      <p:grpSp>
        <p:nvGrpSpPr>
          <p:cNvPr id="67589" name="Group 4"/>
          <p:cNvGrpSpPr>
            <a:grpSpLocks/>
          </p:cNvGrpSpPr>
          <p:nvPr/>
        </p:nvGrpSpPr>
        <p:grpSpPr bwMode="auto">
          <a:xfrm>
            <a:off x="2590800" y="4084638"/>
            <a:ext cx="381000" cy="517525"/>
            <a:chOff x="480" y="3095"/>
            <a:chExt cx="240" cy="326"/>
          </a:xfrm>
        </p:grpSpPr>
        <p:sp>
          <p:nvSpPr>
            <p:cNvPr id="67605" name="Freeform 5"/>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67606" name="Text Box 6"/>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grpSp>
        <p:nvGrpSpPr>
          <p:cNvPr id="67590" name="Group 7"/>
          <p:cNvGrpSpPr>
            <a:grpSpLocks/>
          </p:cNvGrpSpPr>
          <p:nvPr/>
        </p:nvGrpSpPr>
        <p:grpSpPr bwMode="auto">
          <a:xfrm>
            <a:off x="3505200" y="3551238"/>
            <a:ext cx="381000" cy="517525"/>
            <a:chOff x="480" y="3095"/>
            <a:chExt cx="240" cy="326"/>
          </a:xfrm>
        </p:grpSpPr>
        <p:sp>
          <p:nvSpPr>
            <p:cNvPr id="67603" name="Freeform 8"/>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67604" name="Text Box 9"/>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sp>
        <p:nvSpPr>
          <p:cNvPr id="67591" name="Line 10"/>
          <p:cNvSpPr>
            <a:spLocks noChangeShapeType="1"/>
          </p:cNvSpPr>
          <p:nvPr/>
        </p:nvSpPr>
        <p:spPr bwMode="auto">
          <a:xfrm>
            <a:off x="3429000" y="3810000"/>
            <a:ext cx="1524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67592" name="Line 11"/>
          <p:cNvSpPr>
            <a:spLocks noChangeShapeType="1"/>
          </p:cNvSpPr>
          <p:nvPr/>
        </p:nvSpPr>
        <p:spPr bwMode="auto">
          <a:xfrm flipV="1">
            <a:off x="2514600" y="4343400"/>
            <a:ext cx="152400" cy="76200"/>
          </a:xfrm>
          <a:prstGeom prst="line">
            <a:avLst/>
          </a:prstGeom>
          <a:noFill/>
          <a:ln w="25400">
            <a:solidFill>
              <a:srgbClr val="FF0000"/>
            </a:solidFill>
            <a:round/>
            <a:headEnd/>
            <a:tailEnd/>
          </a:ln>
        </p:spPr>
        <p:txBody>
          <a:bodyPr wrap="none" anchor="ctr">
            <a:prstTxWarp prst="textNoShape">
              <a:avLst/>
            </a:prstTxWarp>
          </a:bodyPr>
          <a:lstStyle/>
          <a:p>
            <a:endParaRPr lang="en-US"/>
          </a:p>
        </p:txBody>
      </p:sp>
      <p:grpSp>
        <p:nvGrpSpPr>
          <p:cNvPr id="4" name="Group 12"/>
          <p:cNvGrpSpPr>
            <a:grpSpLocks/>
          </p:cNvGrpSpPr>
          <p:nvPr/>
        </p:nvGrpSpPr>
        <p:grpSpPr bwMode="auto">
          <a:xfrm>
            <a:off x="2895600" y="1752600"/>
            <a:ext cx="5867400" cy="2590800"/>
            <a:chOff x="1824" y="1104"/>
            <a:chExt cx="3696" cy="1632"/>
          </a:xfrm>
        </p:grpSpPr>
        <p:graphicFrame>
          <p:nvGraphicFramePr>
            <p:cNvPr id="67586" name="Object 2"/>
            <p:cNvGraphicFramePr>
              <a:graphicFrameLocks noChangeAspect="1"/>
            </p:cNvGraphicFramePr>
            <p:nvPr/>
          </p:nvGraphicFramePr>
          <p:xfrm>
            <a:off x="4416" y="1440"/>
            <a:ext cx="1104" cy="1104"/>
          </p:xfrm>
          <a:graphic>
            <a:graphicData uri="http://schemas.openxmlformats.org/presentationml/2006/ole">
              <p:oleObj spid="_x0000_s67586" name="Artwork" r:id="rId4" imgW="809738" imgH="809738" progId="Adobe.Illustrator.7">
                <p:embed/>
              </p:oleObj>
            </a:graphicData>
          </a:graphic>
        </p:graphicFrame>
        <p:sp>
          <p:nvSpPr>
            <p:cNvPr id="67600" name="Line 14"/>
            <p:cNvSpPr>
              <a:spLocks noChangeShapeType="1"/>
            </p:cNvSpPr>
            <p:nvPr/>
          </p:nvSpPr>
          <p:spPr bwMode="auto">
            <a:xfrm>
              <a:off x="2304" y="1104"/>
              <a:ext cx="2448" cy="72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7601" name="Line 15"/>
            <p:cNvSpPr>
              <a:spLocks noChangeShapeType="1"/>
            </p:cNvSpPr>
            <p:nvPr/>
          </p:nvSpPr>
          <p:spPr bwMode="auto">
            <a:xfrm flipV="1">
              <a:off x="2448" y="1824"/>
              <a:ext cx="2304" cy="576"/>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67602" name="Line 16"/>
            <p:cNvSpPr>
              <a:spLocks noChangeShapeType="1"/>
            </p:cNvSpPr>
            <p:nvPr/>
          </p:nvSpPr>
          <p:spPr bwMode="auto">
            <a:xfrm flipV="1">
              <a:off x="1824" y="1824"/>
              <a:ext cx="2928" cy="912"/>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grpSp>
      <p:sp>
        <p:nvSpPr>
          <p:cNvPr id="254993" name="Text Box 17"/>
          <p:cNvSpPr txBox="1">
            <a:spLocks noChangeArrowheads="1"/>
          </p:cNvSpPr>
          <p:nvPr/>
        </p:nvSpPr>
        <p:spPr bwMode="auto">
          <a:xfrm>
            <a:off x="1066800" y="5570538"/>
            <a:ext cx="6735763" cy="1082675"/>
          </a:xfrm>
          <a:prstGeom prst="rect">
            <a:avLst/>
          </a:prstGeom>
          <a:noFill/>
          <a:ln w="12700">
            <a:noFill/>
            <a:miter lim="800000"/>
            <a:headEnd/>
            <a:tailEnd/>
          </a:ln>
        </p:spPr>
        <p:txBody>
          <a:bodyPr anchor="ctr">
            <a:prstTxWarp prst="textNoShape">
              <a:avLst/>
            </a:prstTxWarp>
            <a:spAutoFit/>
          </a:bodyPr>
          <a:lstStyle/>
          <a:p>
            <a:pPr algn="ctr"/>
            <a:r>
              <a:rPr lang="en-US" sz="2800"/>
              <a:t>Same for:  inside, outside, helix, sheet, coil, active site, dimerization site ...</a:t>
            </a:r>
          </a:p>
        </p:txBody>
      </p:sp>
      <p:sp>
        <p:nvSpPr>
          <p:cNvPr id="67595" name="Line 18"/>
          <p:cNvSpPr>
            <a:spLocks noChangeShapeType="1"/>
          </p:cNvSpPr>
          <p:nvPr/>
        </p:nvSpPr>
        <p:spPr bwMode="auto">
          <a:xfrm>
            <a:off x="5410200" y="533400"/>
            <a:ext cx="533400" cy="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grpSp>
        <p:nvGrpSpPr>
          <p:cNvPr id="67596" name="Group 19"/>
          <p:cNvGrpSpPr>
            <a:grpSpLocks/>
          </p:cNvGrpSpPr>
          <p:nvPr/>
        </p:nvGrpSpPr>
        <p:grpSpPr bwMode="auto">
          <a:xfrm>
            <a:off x="3352800" y="1493838"/>
            <a:ext cx="381000" cy="517525"/>
            <a:chOff x="480" y="3095"/>
            <a:chExt cx="240" cy="326"/>
          </a:xfrm>
        </p:grpSpPr>
        <p:sp>
          <p:nvSpPr>
            <p:cNvPr id="67598" name="Freeform 20"/>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67599" name="Text Box 21"/>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sp>
        <p:nvSpPr>
          <p:cNvPr id="67597" name="Line 22"/>
          <p:cNvSpPr>
            <a:spLocks noChangeShapeType="1"/>
          </p:cNvSpPr>
          <p:nvPr/>
        </p:nvSpPr>
        <p:spPr bwMode="auto">
          <a:xfrm flipV="1">
            <a:off x="3276600" y="1752600"/>
            <a:ext cx="150813" cy="77788"/>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4993"/>
                                        </p:tgtEl>
                                        <p:attrNameLst>
                                          <p:attrName>style.visibility</p:attrName>
                                        </p:attrNameLst>
                                      </p:cBhvr>
                                      <p:to>
                                        <p:strVal val="visible"/>
                                      </p:to>
                                    </p:set>
                                    <p:animEffect transition="in" filter="wipe(up)">
                                      <p:cBhvr>
                                        <p:cTn id="12" dur="500"/>
                                        <p:tgtEl>
                                          <p:spTgt spid="254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3" grpId="0" autoUpdateAnimBg="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0" name="Picture 2" descr="C:\Richard\Sorted Talks\redprotein.gif"/>
          <p:cNvPicPr>
            <a:picLocks noChangeAspect="1" noChangeArrowheads="1"/>
          </p:cNvPicPr>
          <p:nvPr/>
        </p:nvPicPr>
        <p:blipFill>
          <a:blip r:embed="rId2"/>
          <a:srcRect/>
          <a:stretch>
            <a:fillRect/>
          </a:stretch>
        </p:blipFill>
        <p:spPr bwMode="auto">
          <a:xfrm>
            <a:off x="1279525" y="1644650"/>
            <a:ext cx="3509963" cy="3659188"/>
          </a:xfrm>
          <a:prstGeom prst="rect">
            <a:avLst/>
          </a:prstGeom>
          <a:noFill/>
          <a:ln w="9525">
            <a:noFill/>
            <a:miter lim="800000"/>
            <a:headEnd/>
            <a:tailEnd/>
          </a:ln>
        </p:spPr>
      </p:pic>
      <p:sp>
        <p:nvSpPr>
          <p:cNvPr id="68611" name="Rectangle 3"/>
          <p:cNvSpPr>
            <a:spLocks noGrp="1" noChangeArrowheads="1"/>
          </p:cNvSpPr>
          <p:nvPr>
            <p:ph type="title"/>
          </p:nvPr>
        </p:nvSpPr>
        <p:spPr>
          <a:xfrm>
            <a:off x="0" y="228600"/>
            <a:ext cx="9142413" cy="1143000"/>
          </a:xfrm>
        </p:spPr>
        <p:txBody>
          <a:bodyPr/>
          <a:lstStyle/>
          <a:p>
            <a:r>
              <a:rPr lang="en-US" sz="3600"/>
              <a:t>We Would Like Separate Substitution Matrices for Each Location</a:t>
            </a:r>
          </a:p>
        </p:txBody>
      </p:sp>
      <p:grpSp>
        <p:nvGrpSpPr>
          <p:cNvPr id="68612" name="Group 4"/>
          <p:cNvGrpSpPr>
            <a:grpSpLocks/>
          </p:cNvGrpSpPr>
          <p:nvPr/>
        </p:nvGrpSpPr>
        <p:grpSpPr bwMode="auto">
          <a:xfrm>
            <a:off x="2590800" y="4084638"/>
            <a:ext cx="381000" cy="517525"/>
            <a:chOff x="480" y="3095"/>
            <a:chExt cx="240" cy="326"/>
          </a:xfrm>
        </p:grpSpPr>
        <p:sp>
          <p:nvSpPr>
            <p:cNvPr id="68881" name="Freeform 5"/>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68882" name="Text Box 6"/>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grpSp>
        <p:nvGrpSpPr>
          <p:cNvPr id="68613" name="Group 7"/>
          <p:cNvGrpSpPr>
            <a:grpSpLocks/>
          </p:cNvGrpSpPr>
          <p:nvPr/>
        </p:nvGrpSpPr>
        <p:grpSpPr bwMode="auto">
          <a:xfrm>
            <a:off x="3505200" y="3551238"/>
            <a:ext cx="381000" cy="517525"/>
            <a:chOff x="480" y="3095"/>
            <a:chExt cx="240" cy="326"/>
          </a:xfrm>
        </p:grpSpPr>
        <p:sp>
          <p:nvSpPr>
            <p:cNvPr id="68879" name="Freeform 8"/>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68880" name="Text Box 9"/>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sp>
        <p:nvSpPr>
          <p:cNvPr id="68614" name="Line 10"/>
          <p:cNvSpPr>
            <a:spLocks noChangeShapeType="1"/>
          </p:cNvSpPr>
          <p:nvPr/>
        </p:nvSpPr>
        <p:spPr bwMode="auto">
          <a:xfrm>
            <a:off x="3429000" y="3810000"/>
            <a:ext cx="1524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68615" name="Line 11"/>
          <p:cNvSpPr>
            <a:spLocks noChangeShapeType="1"/>
          </p:cNvSpPr>
          <p:nvPr/>
        </p:nvSpPr>
        <p:spPr bwMode="auto">
          <a:xfrm flipV="1">
            <a:off x="2514600" y="4343400"/>
            <a:ext cx="152400" cy="7620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68616" name="Text Box 12"/>
          <p:cNvSpPr txBox="1">
            <a:spLocks noChangeArrowheads="1"/>
          </p:cNvSpPr>
          <p:nvPr/>
        </p:nvSpPr>
        <p:spPr bwMode="auto">
          <a:xfrm>
            <a:off x="1066800" y="5818188"/>
            <a:ext cx="6735763" cy="954087"/>
          </a:xfrm>
          <a:prstGeom prst="rect">
            <a:avLst/>
          </a:prstGeom>
          <a:noFill/>
          <a:ln w="12700">
            <a:noFill/>
            <a:miter lim="800000"/>
            <a:headEnd/>
            <a:tailEnd/>
          </a:ln>
        </p:spPr>
        <p:txBody>
          <a:bodyPr anchor="ctr">
            <a:prstTxWarp prst="textNoShape">
              <a:avLst/>
            </a:prstTxWarp>
            <a:spAutoFit/>
          </a:bodyPr>
          <a:lstStyle/>
          <a:p>
            <a:pPr algn="ctr"/>
            <a:r>
              <a:rPr lang="en-US" sz="3200"/>
              <a:t>380N adjustable parameters!</a:t>
            </a:r>
          </a:p>
          <a:p>
            <a:pPr algn="ctr"/>
            <a:r>
              <a:rPr lang="en-US" sz="2400"/>
              <a:t>N is the number of residue positions</a:t>
            </a:r>
          </a:p>
        </p:txBody>
      </p:sp>
      <p:grpSp>
        <p:nvGrpSpPr>
          <p:cNvPr id="68617" name="Group 13"/>
          <p:cNvGrpSpPr>
            <a:grpSpLocks/>
          </p:cNvGrpSpPr>
          <p:nvPr/>
        </p:nvGrpSpPr>
        <p:grpSpPr bwMode="auto">
          <a:xfrm>
            <a:off x="3352800" y="1493838"/>
            <a:ext cx="381000" cy="517525"/>
            <a:chOff x="480" y="3095"/>
            <a:chExt cx="240" cy="326"/>
          </a:xfrm>
        </p:grpSpPr>
        <p:sp>
          <p:nvSpPr>
            <p:cNvPr id="68877" name="Freeform 14"/>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68878" name="Text Box 15"/>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sp>
        <p:nvSpPr>
          <p:cNvPr id="68618" name="Line 16"/>
          <p:cNvSpPr>
            <a:spLocks noChangeShapeType="1"/>
          </p:cNvSpPr>
          <p:nvPr/>
        </p:nvSpPr>
        <p:spPr bwMode="auto">
          <a:xfrm flipV="1">
            <a:off x="3276600" y="1752600"/>
            <a:ext cx="150813" cy="77788"/>
          </a:xfrm>
          <a:prstGeom prst="line">
            <a:avLst/>
          </a:prstGeom>
          <a:noFill/>
          <a:ln w="25400">
            <a:solidFill>
              <a:srgbClr val="FF0000"/>
            </a:solidFill>
            <a:round/>
            <a:headEnd/>
            <a:tailEnd/>
          </a:ln>
        </p:spPr>
        <p:txBody>
          <a:bodyPr wrap="none" anchor="ctr">
            <a:prstTxWarp prst="textNoShape">
              <a:avLst/>
            </a:prstTxWarp>
          </a:bodyPr>
          <a:lstStyle/>
          <a:p>
            <a:endParaRPr lang="en-US"/>
          </a:p>
        </p:txBody>
      </p:sp>
      <p:grpSp>
        <p:nvGrpSpPr>
          <p:cNvPr id="68619" name="Group 17"/>
          <p:cNvGrpSpPr>
            <a:grpSpLocks/>
          </p:cNvGrpSpPr>
          <p:nvPr/>
        </p:nvGrpSpPr>
        <p:grpSpPr bwMode="auto">
          <a:xfrm>
            <a:off x="5029200" y="1752600"/>
            <a:ext cx="3581400" cy="152400"/>
            <a:chOff x="2640" y="2880"/>
            <a:chExt cx="2256" cy="96"/>
          </a:xfrm>
        </p:grpSpPr>
        <p:sp>
          <p:nvSpPr>
            <p:cNvPr id="68861" name="Rectangle 18"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62" name="Rectangle 19"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63" name="Rectangle 20"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64" name="Rectangle 21"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65" name="Rectangle 22"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66" name="Rectangle 23"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67" name="Rectangle 24"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68" name="Rectangle 25"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69" name="Rectangle 26"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70" name="Rectangle 27"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71" name="Rectangle 28"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72" name="Rectangle 29"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73" name="Rectangle 30"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74" name="Rectangle 31"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75" name="Rectangle 32"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76" name="Rectangle 33"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20" name="Group 34"/>
          <p:cNvGrpSpPr>
            <a:grpSpLocks/>
          </p:cNvGrpSpPr>
          <p:nvPr/>
        </p:nvGrpSpPr>
        <p:grpSpPr bwMode="auto">
          <a:xfrm>
            <a:off x="5029200" y="1981200"/>
            <a:ext cx="3581400" cy="152400"/>
            <a:chOff x="2640" y="2880"/>
            <a:chExt cx="2256" cy="96"/>
          </a:xfrm>
        </p:grpSpPr>
        <p:sp>
          <p:nvSpPr>
            <p:cNvPr id="68845" name="Rectangle 35"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46" name="Rectangle 36"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47" name="Rectangle 37"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48" name="Rectangle 38"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49" name="Rectangle 39"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50" name="Rectangle 40"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51" name="Rectangle 41"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52" name="Rectangle 42"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53" name="Rectangle 43"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54" name="Rectangle 44"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55" name="Rectangle 45"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56" name="Rectangle 46"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57" name="Rectangle 47"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58" name="Rectangle 48"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59" name="Rectangle 49"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60" name="Rectangle 50"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21" name="Group 51"/>
          <p:cNvGrpSpPr>
            <a:grpSpLocks/>
          </p:cNvGrpSpPr>
          <p:nvPr/>
        </p:nvGrpSpPr>
        <p:grpSpPr bwMode="auto">
          <a:xfrm>
            <a:off x="5029200" y="2209800"/>
            <a:ext cx="3581400" cy="152400"/>
            <a:chOff x="2640" y="2880"/>
            <a:chExt cx="2256" cy="96"/>
          </a:xfrm>
        </p:grpSpPr>
        <p:sp>
          <p:nvSpPr>
            <p:cNvPr id="68829" name="Rectangle 52"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30" name="Rectangle 53"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31" name="Rectangle 54"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32" name="Rectangle 55"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33" name="Rectangle 56"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34" name="Rectangle 57"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35" name="Rectangle 58"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36" name="Rectangle 59"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37" name="Rectangle 60"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38" name="Rectangle 61"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39" name="Rectangle 62"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40" name="Rectangle 63"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41" name="Rectangle 64"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42" name="Rectangle 65"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43" name="Rectangle 66"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44" name="Rectangle 67"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22" name="Group 68"/>
          <p:cNvGrpSpPr>
            <a:grpSpLocks/>
          </p:cNvGrpSpPr>
          <p:nvPr/>
        </p:nvGrpSpPr>
        <p:grpSpPr bwMode="auto">
          <a:xfrm>
            <a:off x="5029200" y="2895600"/>
            <a:ext cx="3581400" cy="152400"/>
            <a:chOff x="2640" y="2880"/>
            <a:chExt cx="2256" cy="96"/>
          </a:xfrm>
        </p:grpSpPr>
        <p:sp>
          <p:nvSpPr>
            <p:cNvPr id="68813" name="Rectangle 69"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14" name="Rectangle 70"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15" name="Rectangle 71"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16" name="Rectangle 72"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17" name="Rectangle 73"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18" name="Rectangle 74"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19" name="Rectangle 75"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20" name="Rectangle 76"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21" name="Rectangle 77"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22" name="Rectangle 78"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23" name="Rectangle 79"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24" name="Rectangle 80"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25" name="Rectangle 81"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26" name="Rectangle 82"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27" name="Rectangle 83"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28" name="Rectangle 84"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23" name="Group 85"/>
          <p:cNvGrpSpPr>
            <a:grpSpLocks/>
          </p:cNvGrpSpPr>
          <p:nvPr/>
        </p:nvGrpSpPr>
        <p:grpSpPr bwMode="auto">
          <a:xfrm>
            <a:off x="5029200" y="2438400"/>
            <a:ext cx="3581400" cy="152400"/>
            <a:chOff x="2640" y="2880"/>
            <a:chExt cx="2256" cy="96"/>
          </a:xfrm>
        </p:grpSpPr>
        <p:sp>
          <p:nvSpPr>
            <p:cNvPr id="68797" name="Rectangle 86"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98" name="Rectangle 87"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99" name="Rectangle 88"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00" name="Rectangle 89"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01" name="Rectangle 90"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02" name="Rectangle 91"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03" name="Rectangle 92"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04" name="Rectangle 93"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05" name="Rectangle 94"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06" name="Rectangle 95"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07" name="Rectangle 96"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08" name="Rectangle 97"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09" name="Rectangle 98"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10" name="Rectangle 99"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11" name="Rectangle 100"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812" name="Rectangle 101"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24" name="Group 102"/>
          <p:cNvGrpSpPr>
            <a:grpSpLocks/>
          </p:cNvGrpSpPr>
          <p:nvPr/>
        </p:nvGrpSpPr>
        <p:grpSpPr bwMode="auto">
          <a:xfrm>
            <a:off x="5029200" y="2667000"/>
            <a:ext cx="3581400" cy="152400"/>
            <a:chOff x="2640" y="2880"/>
            <a:chExt cx="2256" cy="96"/>
          </a:xfrm>
        </p:grpSpPr>
        <p:sp>
          <p:nvSpPr>
            <p:cNvPr id="68781" name="Rectangle 103"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82" name="Rectangle 104"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83" name="Rectangle 105"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84" name="Rectangle 106"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85" name="Rectangle 107"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86" name="Rectangle 108"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87" name="Rectangle 109"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88" name="Rectangle 110"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89" name="Rectangle 111"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90" name="Rectangle 112"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91" name="Rectangle 113"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92" name="Rectangle 114"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93" name="Rectangle 115"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94" name="Rectangle 116"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95" name="Rectangle 117"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96" name="Rectangle 118"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25" name="Group 119"/>
          <p:cNvGrpSpPr>
            <a:grpSpLocks/>
          </p:cNvGrpSpPr>
          <p:nvPr/>
        </p:nvGrpSpPr>
        <p:grpSpPr bwMode="auto">
          <a:xfrm>
            <a:off x="5029200" y="3124200"/>
            <a:ext cx="3581400" cy="152400"/>
            <a:chOff x="2640" y="2880"/>
            <a:chExt cx="2256" cy="96"/>
          </a:xfrm>
        </p:grpSpPr>
        <p:sp>
          <p:nvSpPr>
            <p:cNvPr id="68765" name="Rectangle 120"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66" name="Rectangle 121"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67" name="Rectangle 122"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68" name="Rectangle 123"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69" name="Rectangle 124"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70" name="Rectangle 125"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71" name="Rectangle 126"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72" name="Rectangle 127"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73" name="Rectangle 128"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74" name="Rectangle 129"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75" name="Rectangle 130"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76" name="Rectangle 131"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77" name="Rectangle 132"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78" name="Rectangle 133"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79" name="Rectangle 134"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80" name="Rectangle 135"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26" name="Group 136"/>
          <p:cNvGrpSpPr>
            <a:grpSpLocks/>
          </p:cNvGrpSpPr>
          <p:nvPr/>
        </p:nvGrpSpPr>
        <p:grpSpPr bwMode="auto">
          <a:xfrm>
            <a:off x="5029200" y="3352800"/>
            <a:ext cx="3581400" cy="152400"/>
            <a:chOff x="2640" y="2880"/>
            <a:chExt cx="2256" cy="96"/>
          </a:xfrm>
        </p:grpSpPr>
        <p:sp>
          <p:nvSpPr>
            <p:cNvPr id="68749" name="Rectangle 137"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50" name="Rectangle 138"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51" name="Rectangle 139"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52" name="Rectangle 140"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53" name="Rectangle 141"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54" name="Rectangle 142"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55" name="Rectangle 143"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56" name="Rectangle 144"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57" name="Rectangle 145"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58" name="Rectangle 146"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59" name="Rectangle 147"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60" name="Rectangle 148"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61" name="Rectangle 149"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62" name="Rectangle 150"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63" name="Rectangle 151"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64" name="Rectangle 152"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27" name="Group 153"/>
          <p:cNvGrpSpPr>
            <a:grpSpLocks/>
          </p:cNvGrpSpPr>
          <p:nvPr/>
        </p:nvGrpSpPr>
        <p:grpSpPr bwMode="auto">
          <a:xfrm>
            <a:off x="5029200" y="3581400"/>
            <a:ext cx="3581400" cy="152400"/>
            <a:chOff x="2640" y="2880"/>
            <a:chExt cx="2256" cy="96"/>
          </a:xfrm>
        </p:grpSpPr>
        <p:sp>
          <p:nvSpPr>
            <p:cNvPr id="68733" name="Rectangle 154"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34" name="Rectangle 155"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35" name="Rectangle 156"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36" name="Rectangle 157"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37" name="Rectangle 158"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38" name="Rectangle 159"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39" name="Rectangle 160"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40" name="Rectangle 161"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41" name="Rectangle 162"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42" name="Rectangle 163"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43" name="Rectangle 164"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44" name="Rectangle 165"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45" name="Rectangle 166"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46" name="Rectangle 167"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47" name="Rectangle 168"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48" name="Rectangle 169"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28" name="Group 170"/>
          <p:cNvGrpSpPr>
            <a:grpSpLocks/>
          </p:cNvGrpSpPr>
          <p:nvPr/>
        </p:nvGrpSpPr>
        <p:grpSpPr bwMode="auto">
          <a:xfrm>
            <a:off x="5029200" y="4267200"/>
            <a:ext cx="3581400" cy="152400"/>
            <a:chOff x="2640" y="2880"/>
            <a:chExt cx="2256" cy="96"/>
          </a:xfrm>
        </p:grpSpPr>
        <p:sp>
          <p:nvSpPr>
            <p:cNvPr id="68717" name="Rectangle 171"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18" name="Rectangle 172"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19" name="Rectangle 173"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20" name="Rectangle 174"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21" name="Rectangle 175"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22" name="Rectangle 176"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23" name="Rectangle 177"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24" name="Rectangle 178"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25" name="Rectangle 179"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26" name="Rectangle 180"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27" name="Rectangle 181"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28" name="Rectangle 182"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29" name="Rectangle 183"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30" name="Rectangle 184"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31" name="Rectangle 185"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32" name="Rectangle 186"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29" name="Group 187"/>
          <p:cNvGrpSpPr>
            <a:grpSpLocks/>
          </p:cNvGrpSpPr>
          <p:nvPr/>
        </p:nvGrpSpPr>
        <p:grpSpPr bwMode="auto">
          <a:xfrm>
            <a:off x="5029200" y="3810000"/>
            <a:ext cx="3581400" cy="152400"/>
            <a:chOff x="2640" y="2880"/>
            <a:chExt cx="2256" cy="96"/>
          </a:xfrm>
        </p:grpSpPr>
        <p:sp>
          <p:nvSpPr>
            <p:cNvPr id="68701" name="Rectangle 188"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02" name="Rectangle 189"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03" name="Rectangle 190"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04" name="Rectangle 191"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05" name="Rectangle 192"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06" name="Rectangle 193"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07" name="Rectangle 194"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08" name="Rectangle 195"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09" name="Rectangle 196"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10" name="Rectangle 197"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11" name="Rectangle 198"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12" name="Rectangle 199"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13" name="Rectangle 200"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14" name="Rectangle 201"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15" name="Rectangle 202"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16" name="Rectangle 203"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30" name="Group 204"/>
          <p:cNvGrpSpPr>
            <a:grpSpLocks/>
          </p:cNvGrpSpPr>
          <p:nvPr/>
        </p:nvGrpSpPr>
        <p:grpSpPr bwMode="auto">
          <a:xfrm>
            <a:off x="5029200" y="4038600"/>
            <a:ext cx="3581400" cy="152400"/>
            <a:chOff x="2640" y="2880"/>
            <a:chExt cx="2256" cy="96"/>
          </a:xfrm>
        </p:grpSpPr>
        <p:sp>
          <p:nvSpPr>
            <p:cNvPr id="68685" name="Rectangle 205"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86" name="Rectangle 206"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87" name="Rectangle 207"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88" name="Rectangle 208"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89" name="Rectangle 209"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90" name="Rectangle 210"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91" name="Rectangle 211"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92" name="Rectangle 212"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93" name="Rectangle 213"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94" name="Rectangle 214"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95" name="Rectangle 215"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96" name="Rectangle 216"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97" name="Rectangle 217"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98" name="Rectangle 218"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99" name="Rectangle 219"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700" name="Rectangle 220"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31" name="Group 221"/>
          <p:cNvGrpSpPr>
            <a:grpSpLocks/>
          </p:cNvGrpSpPr>
          <p:nvPr/>
        </p:nvGrpSpPr>
        <p:grpSpPr bwMode="auto">
          <a:xfrm>
            <a:off x="5029200" y="4495800"/>
            <a:ext cx="3581400" cy="152400"/>
            <a:chOff x="2640" y="2880"/>
            <a:chExt cx="2256" cy="96"/>
          </a:xfrm>
        </p:grpSpPr>
        <p:sp>
          <p:nvSpPr>
            <p:cNvPr id="68669" name="Rectangle 222"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70" name="Rectangle 223"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71" name="Rectangle 224"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72" name="Rectangle 225"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73" name="Rectangle 226"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74" name="Rectangle 227"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75" name="Rectangle 228"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76" name="Rectangle 229"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77" name="Rectangle 230"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78" name="Rectangle 231"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79" name="Rectangle 232"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80" name="Rectangle 233"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81" name="Rectangle 234"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82" name="Rectangle 235"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83" name="Rectangle 236"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84" name="Rectangle 237"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32" name="Group 238"/>
          <p:cNvGrpSpPr>
            <a:grpSpLocks/>
          </p:cNvGrpSpPr>
          <p:nvPr/>
        </p:nvGrpSpPr>
        <p:grpSpPr bwMode="auto">
          <a:xfrm>
            <a:off x="5029200" y="4724400"/>
            <a:ext cx="3581400" cy="152400"/>
            <a:chOff x="2640" y="2880"/>
            <a:chExt cx="2256" cy="96"/>
          </a:xfrm>
        </p:grpSpPr>
        <p:sp>
          <p:nvSpPr>
            <p:cNvPr id="68653" name="Rectangle 239"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54" name="Rectangle 240"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55" name="Rectangle 241"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56" name="Rectangle 242"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57" name="Rectangle 243"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58" name="Rectangle 244"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59" name="Rectangle 245"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60" name="Rectangle 246"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61" name="Rectangle 247"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62" name="Rectangle 248"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63" name="Rectangle 249"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64" name="Rectangle 250"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65" name="Rectangle 251"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66" name="Rectangle 252"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67" name="Rectangle 253"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68" name="Rectangle 254"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grpSp>
        <p:nvGrpSpPr>
          <p:cNvPr id="68633" name="Group 255"/>
          <p:cNvGrpSpPr>
            <a:grpSpLocks/>
          </p:cNvGrpSpPr>
          <p:nvPr/>
        </p:nvGrpSpPr>
        <p:grpSpPr bwMode="auto">
          <a:xfrm>
            <a:off x="5029200" y="4953000"/>
            <a:ext cx="3581400" cy="152400"/>
            <a:chOff x="2640" y="2880"/>
            <a:chExt cx="2256" cy="96"/>
          </a:xfrm>
        </p:grpSpPr>
        <p:sp>
          <p:nvSpPr>
            <p:cNvPr id="68637" name="Rectangle 256" descr="Granite"/>
            <p:cNvSpPr>
              <a:spLocks noChangeArrowheads="1"/>
            </p:cNvSpPr>
            <p:nvPr/>
          </p:nvSpPr>
          <p:spPr bwMode="auto">
            <a:xfrm>
              <a:off x="379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38" name="Rectangle 257" descr="Granite"/>
            <p:cNvSpPr>
              <a:spLocks noChangeArrowheads="1"/>
            </p:cNvSpPr>
            <p:nvPr/>
          </p:nvSpPr>
          <p:spPr bwMode="auto">
            <a:xfrm>
              <a:off x="393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39" name="Rectangle 258" descr="Granite"/>
            <p:cNvSpPr>
              <a:spLocks noChangeArrowheads="1"/>
            </p:cNvSpPr>
            <p:nvPr/>
          </p:nvSpPr>
          <p:spPr bwMode="auto">
            <a:xfrm>
              <a:off x="408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40" name="Rectangle 259" descr="Granite"/>
            <p:cNvSpPr>
              <a:spLocks noChangeArrowheads="1"/>
            </p:cNvSpPr>
            <p:nvPr/>
          </p:nvSpPr>
          <p:spPr bwMode="auto">
            <a:xfrm>
              <a:off x="422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41" name="Rectangle 260" descr="Granite"/>
            <p:cNvSpPr>
              <a:spLocks noChangeArrowheads="1"/>
            </p:cNvSpPr>
            <p:nvPr/>
          </p:nvSpPr>
          <p:spPr bwMode="auto">
            <a:xfrm>
              <a:off x="436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42" name="Rectangle 261" descr="Granite"/>
            <p:cNvSpPr>
              <a:spLocks noChangeArrowheads="1"/>
            </p:cNvSpPr>
            <p:nvPr/>
          </p:nvSpPr>
          <p:spPr bwMode="auto">
            <a:xfrm>
              <a:off x="451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43" name="Rectangle 262" descr="Granite"/>
            <p:cNvSpPr>
              <a:spLocks noChangeArrowheads="1"/>
            </p:cNvSpPr>
            <p:nvPr/>
          </p:nvSpPr>
          <p:spPr bwMode="auto">
            <a:xfrm>
              <a:off x="465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44" name="Rectangle 263" descr="Granite"/>
            <p:cNvSpPr>
              <a:spLocks noChangeArrowheads="1"/>
            </p:cNvSpPr>
            <p:nvPr/>
          </p:nvSpPr>
          <p:spPr bwMode="auto">
            <a:xfrm>
              <a:off x="480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45" name="Rectangle 264" descr="Granite"/>
            <p:cNvSpPr>
              <a:spLocks noChangeArrowheads="1"/>
            </p:cNvSpPr>
            <p:nvPr/>
          </p:nvSpPr>
          <p:spPr bwMode="auto">
            <a:xfrm>
              <a:off x="264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46" name="Rectangle 265" descr="Granite"/>
            <p:cNvSpPr>
              <a:spLocks noChangeArrowheads="1"/>
            </p:cNvSpPr>
            <p:nvPr/>
          </p:nvSpPr>
          <p:spPr bwMode="auto">
            <a:xfrm>
              <a:off x="278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47" name="Rectangle 266" descr="Granite"/>
            <p:cNvSpPr>
              <a:spLocks noChangeArrowheads="1"/>
            </p:cNvSpPr>
            <p:nvPr/>
          </p:nvSpPr>
          <p:spPr bwMode="auto">
            <a:xfrm>
              <a:off x="292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48" name="Rectangle 267" descr="Granite"/>
            <p:cNvSpPr>
              <a:spLocks noChangeArrowheads="1"/>
            </p:cNvSpPr>
            <p:nvPr/>
          </p:nvSpPr>
          <p:spPr bwMode="auto">
            <a:xfrm>
              <a:off x="3072"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49" name="Rectangle 268" descr="Granite"/>
            <p:cNvSpPr>
              <a:spLocks noChangeArrowheads="1"/>
            </p:cNvSpPr>
            <p:nvPr/>
          </p:nvSpPr>
          <p:spPr bwMode="auto">
            <a:xfrm>
              <a:off x="3216"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50" name="Rectangle 269" descr="Granite"/>
            <p:cNvSpPr>
              <a:spLocks noChangeArrowheads="1"/>
            </p:cNvSpPr>
            <p:nvPr/>
          </p:nvSpPr>
          <p:spPr bwMode="auto">
            <a:xfrm>
              <a:off x="3360"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51" name="Rectangle 270" descr="Granite"/>
            <p:cNvSpPr>
              <a:spLocks noChangeArrowheads="1"/>
            </p:cNvSpPr>
            <p:nvPr/>
          </p:nvSpPr>
          <p:spPr bwMode="auto">
            <a:xfrm>
              <a:off x="3504"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sp>
          <p:nvSpPr>
            <p:cNvPr id="68652" name="Rectangle 271" descr="Granite"/>
            <p:cNvSpPr>
              <a:spLocks noChangeArrowheads="1"/>
            </p:cNvSpPr>
            <p:nvPr/>
          </p:nvSpPr>
          <p:spPr bwMode="auto">
            <a:xfrm>
              <a:off x="3648" y="2880"/>
              <a:ext cx="96" cy="96"/>
            </a:xfrm>
            <a:prstGeom prst="rect">
              <a:avLst/>
            </a:prstGeom>
            <a:blipFill dpi="0" rotWithShape="0">
              <a:blip r:embed="rId3"/>
              <a:srcRect/>
              <a:tile tx="0" ty="0" sx="100000" sy="100000" flip="none" algn="tl"/>
            </a:blipFill>
            <a:ln w="25400">
              <a:solidFill>
                <a:srgbClr val="CC0000"/>
              </a:solidFill>
              <a:miter lim="800000"/>
              <a:headEnd/>
              <a:tailEnd/>
            </a:ln>
          </p:spPr>
          <p:txBody>
            <a:bodyPr wrap="none" anchor="ctr">
              <a:prstTxWarp prst="textNoShape">
                <a:avLst/>
              </a:prstTxWarp>
            </a:bodyPr>
            <a:lstStyle/>
            <a:p>
              <a:endParaRPr lang="en-US"/>
            </a:p>
          </p:txBody>
        </p:sp>
      </p:grpSp>
      <p:sp>
        <p:nvSpPr>
          <p:cNvPr id="68634" name="Line 272"/>
          <p:cNvSpPr>
            <a:spLocks noChangeShapeType="1"/>
          </p:cNvSpPr>
          <p:nvPr/>
        </p:nvSpPr>
        <p:spPr bwMode="auto">
          <a:xfrm>
            <a:off x="3657600" y="1752600"/>
            <a:ext cx="2590800" cy="533400"/>
          </a:xfrm>
          <a:prstGeom prst="line">
            <a:avLst/>
          </a:prstGeom>
          <a:noFill/>
          <a:ln w="38100">
            <a:solidFill>
              <a:schemeClr val="tx1"/>
            </a:solidFill>
            <a:round/>
            <a:headEnd/>
            <a:tailEnd type="triangle" w="lg" len="lg"/>
          </a:ln>
        </p:spPr>
        <p:txBody>
          <a:bodyPr wrap="none" anchor="ctr">
            <a:prstTxWarp prst="textNoShape">
              <a:avLst/>
            </a:prstTxWarp>
          </a:bodyPr>
          <a:lstStyle/>
          <a:p>
            <a:endParaRPr lang="en-US"/>
          </a:p>
        </p:txBody>
      </p:sp>
      <p:sp>
        <p:nvSpPr>
          <p:cNvPr id="68635" name="Line 273"/>
          <p:cNvSpPr>
            <a:spLocks noChangeShapeType="1"/>
          </p:cNvSpPr>
          <p:nvPr/>
        </p:nvSpPr>
        <p:spPr bwMode="auto">
          <a:xfrm flipV="1">
            <a:off x="3886200" y="3657600"/>
            <a:ext cx="3505200" cy="152400"/>
          </a:xfrm>
          <a:prstGeom prst="line">
            <a:avLst/>
          </a:prstGeom>
          <a:noFill/>
          <a:ln w="38100">
            <a:solidFill>
              <a:schemeClr val="tx1"/>
            </a:solidFill>
            <a:round/>
            <a:headEnd/>
            <a:tailEnd type="triangle" w="lg" len="lg"/>
          </a:ln>
        </p:spPr>
        <p:txBody>
          <a:bodyPr wrap="none" anchor="ctr">
            <a:prstTxWarp prst="textNoShape">
              <a:avLst/>
            </a:prstTxWarp>
          </a:bodyPr>
          <a:lstStyle/>
          <a:p>
            <a:endParaRPr lang="en-US"/>
          </a:p>
        </p:txBody>
      </p:sp>
      <p:sp>
        <p:nvSpPr>
          <p:cNvPr id="68636" name="Line 274"/>
          <p:cNvSpPr>
            <a:spLocks noChangeShapeType="1"/>
          </p:cNvSpPr>
          <p:nvPr/>
        </p:nvSpPr>
        <p:spPr bwMode="auto">
          <a:xfrm flipV="1">
            <a:off x="2895600" y="2514600"/>
            <a:ext cx="3810000" cy="1828800"/>
          </a:xfrm>
          <a:prstGeom prst="line">
            <a:avLst/>
          </a:prstGeom>
          <a:noFill/>
          <a:ln w="38100">
            <a:solidFill>
              <a:schemeClr val="tx1"/>
            </a:solidFill>
            <a:round/>
            <a:headEnd/>
            <a:tailEnd type="triangle" w="lg" len="lg"/>
          </a:ln>
        </p:spPr>
        <p:txBody>
          <a:bodyPr wrap="none" anchor="ctr">
            <a:prstTxWarp prst="textNoShape">
              <a:avLst/>
            </a:prstTxWarp>
          </a:bodyPr>
          <a:lstStyle/>
          <a:p>
            <a:endParaRPr lang="en-US"/>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9" name="Picture 2" descr="C:\Richard\Sorted Talks\secondaryprotein.gif"/>
          <p:cNvPicPr>
            <a:picLocks noChangeAspect="1" noChangeArrowheads="1"/>
          </p:cNvPicPr>
          <p:nvPr/>
        </p:nvPicPr>
        <p:blipFill>
          <a:blip r:embed="rId3"/>
          <a:srcRect/>
          <a:stretch>
            <a:fillRect/>
          </a:stretch>
        </p:blipFill>
        <p:spPr bwMode="auto">
          <a:xfrm>
            <a:off x="1279525" y="1644650"/>
            <a:ext cx="3509963" cy="3659188"/>
          </a:xfrm>
          <a:prstGeom prst="rect">
            <a:avLst/>
          </a:prstGeom>
          <a:noFill/>
          <a:ln w="9525">
            <a:noFill/>
            <a:miter lim="800000"/>
            <a:headEnd/>
            <a:tailEnd/>
          </a:ln>
        </p:spPr>
      </p:pic>
      <p:sp>
        <p:nvSpPr>
          <p:cNvPr id="69640" name="Rectangle 3"/>
          <p:cNvSpPr>
            <a:spLocks noGrp="1" noChangeArrowheads="1"/>
          </p:cNvSpPr>
          <p:nvPr>
            <p:ph type="title"/>
          </p:nvPr>
        </p:nvSpPr>
        <p:spPr>
          <a:xfrm>
            <a:off x="0" y="228600"/>
            <a:ext cx="9144000" cy="1143000"/>
          </a:xfrm>
        </p:spPr>
        <p:txBody>
          <a:bodyPr/>
          <a:lstStyle/>
          <a:p>
            <a:r>
              <a:rPr lang="en-US" sz="4000" smtClean="0"/>
              <a:t>Proteins have Structure</a:t>
            </a:r>
            <a:r>
              <a:rPr lang="en-US" sz="2800" smtClean="0"/>
              <a:t/>
            </a:r>
            <a:br>
              <a:rPr lang="en-US" sz="2800" smtClean="0"/>
            </a:br>
            <a:r>
              <a:rPr lang="en-US" sz="2800" smtClean="0"/>
              <a:t>Different Matrices for Different Local Structures</a:t>
            </a:r>
          </a:p>
        </p:txBody>
      </p:sp>
      <p:grpSp>
        <p:nvGrpSpPr>
          <p:cNvPr id="69641" name="Group 4"/>
          <p:cNvGrpSpPr>
            <a:grpSpLocks/>
          </p:cNvGrpSpPr>
          <p:nvPr/>
        </p:nvGrpSpPr>
        <p:grpSpPr bwMode="auto">
          <a:xfrm>
            <a:off x="2590800" y="4084638"/>
            <a:ext cx="381000" cy="517525"/>
            <a:chOff x="480" y="3095"/>
            <a:chExt cx="240" cy="326"/>
          </a:xfrm>
        </p:grpSpPr>
        <p:sp>
          <p:nvSpPr>
            <p:cNvPr id="69654" name="Freeform 5"/>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69655" name="Text Box 6"/>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B0AC00"/>
                  </a:solidFill>
                </a:rPr>
                <a:t>T</a:t>
              </a:r>
              <a:endParaRPr lang="en-US" b="1">
                <a:solidFill>
                  <a:srgbClr val="FF0000"/>
                </a:solidFill>
              </a:endParaRPr>
            </a:p>
          </p:txBody>
        </p:sp>
      </p:grpSp>
      <p:grpSp>
        <p:nvGrpSpPr>
          <p:cNvPr id="69642" name="Group 7"/>
          <p:cNvGrpSpPr>
            <a:grpSpLocks/>
          </p:cNvGrpSpPr>
          <p:nvPr/>
        </p:nvGrpSpPr>
        <p:grpSpPr bwMode="auto">
          <a:xfrm>
            <a:off x="3505200" y="3551238"/>
            <a:ext cx="381000" cy="517525"/>
            <a:chOff x="480" y="3095"/>
            <a:chExt cx="240" cy="326"/>
          </a:xfrm>
        </p:grpSpPr>
        <p:sp>
          <p:nvSpPr>
            <p:cNvPr id="69652" name="Freeform 8"/>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69653" name="Text Box 9"/>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33CCCC"/>
                  </a:solidFill>
                </a:rPr>
                <a:t>T</a:t>
              </a:r>
              <a:endParaRPr lang="en-US" b="1">
                <a:solidFill>
                  <a:srgbClr val="FF0000"/>
                </a:solidFill>
              </a:endParaRPr>
            </a:p>
          </p:txBody>
        </p:sp>
      </p:grpSp>
      <p:grpSp>
        <p:nvGrpSpPr>
          <p:cNvPr id="69643" name="Group 10"/>
          <p:cNvGrpSpPr>
            <a:grpSpLocks/>
          </p:cNvGrpSpPr>
          <p:nvPr/>
        </p:nvGrpSpPr>
        <p:grpSpPr bwMode="auto">
          <a:xfrm>
            <a:off x="3352800" y="1493838"/>
            <a:ext cx="381000" cy="517525"/>
            <a:chOff x="480" y="3095"/>
            <a:chExt cx="240" cy="326"/>
          </a:xfrm>
        </p:grpSpPr>
        <p:sp>
          <p:nvSpPr>
            <p:cNvPr id="69650" name="Freeform 11"/>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69651" name="Text Box 12"/>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sp>
        <p:nvSpPr>
          <p:cNvPr id="69644" name="Line 13"/>
          <p:cNvSpPr>
            <a:spLocks noChangeShapeType="1"/>
          </p:cNvSpPr>
          <p:nvPr/>
        </p:nvSpPr>
        <p:spPr bwMode="auto">
          <a:xfrm flipV="1">
            <a:off x="3276600" y="1752600"/>
            <a:ext cx="150813" cy="77788"/>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69645" name="Line 14"/>
          <p:cNvSpPr>
            <a:spLocks noChangeShapeType="1"/>
          </p:cNvSpPr>
          <p:nvPr/>
        </p:nvSpPr>
        <p:spPr bwMode="auto">
          <a:xfrm>
            <a:off x="3429000" y="3810000"/>
            <a:ext cx="1524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69646" name="Line 15"/>
          <p:cNvSpPr>
            <a:spLocks noChangeShapeType="1"/>
          </p:cNvSpPr>
          <p:nvPr/>
        </p:nvSpPr>
        <p:spPr bwMode="auto">
          <a:xfrm flipV="1">
            <a:off x="2514600" y="4343400"/>
            <a:ext cx="152400" cy="7620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69647" name="Line 16"/>
          <p:cNvSpPr>
            <a:spLocks noChangeShapeType="1"/>
          </p:cNvSpPr>
          <p:nvPr/>
        </p:nvSpPr>
        <p:spPr bwMode="auto">
          <a:xfrm>
            <a:off x="3657600" y="1828800"/>
            <a:ext cx="3352800" cy="1371600"/>
          </a:xfrm>
          <a:prstGeom prst="line">
            <a:avLst/>
          </a:pr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69648" name="Line 17"/>
          <p:cNvSpPr>
            <a:spLocks noChangeShapeType="1"/>
          </p:cNvSpPr>
          <p:nvPr/>
        </p:nvSpPr>
        <p:spPr bwMode="auto">
          <a:xfrm flipV="1">
            <a:off x="3886200" y="2286000"/>
            <a:ext cx="3124200" cy="1524000"/>
          </a:xfrm>
          <a:prstGeom prst="line">
            <a:avLst/>
          </a:prstGeom>
          <a:noFill/>
          <a:ln w="25400">
            <a:solidFill>
              <a:srgbClr val="99CCFF"/>
            </a:solidFill>
            <a:round/>
            <a:headEnd/>
            <a:tailEnd type="triangle" w="lg" len="lg"/>
          </a:ln>
        </p:spPr>
        <p:txBody>
          <a:bodyPr wrap="none" anchor="ctr">
            <a:prstTxWarp prst="textNoShape">
              <a:avLst/>
            </a:prstTxWarp>
          </a:bodyPr>
          <a:lstStyle/>
          <a:p>
            <a:endParaRPr lang="en-US"/>
          </a:p>
        </p:txBody>
      </p:sp>
      <p:sp>
        <p:nvSpPr>
          <p:cNvPr id="69649" name="Line 18"/>
          <p:cNvSpPr>
            <a:spLocks noChangeShapeType="1"/>
          </p:cNvSpPr>
          <p:nvPr/>
        </p:nvSpPr>
        <p:spPr bwMode="auto">
          <a:xfrm>
            <a:off x="2895600" y="4343400"/>
            <a:ext cx="4114800" cy="68580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graphicFrame>
        <p:nvGraphicFramePr>
          <p:cNvPr id="69634" name="Object 2"/>
          <p:cNvGraphicFramePr>
            <a:graphicFrameLocks noChangeAspect="1"/>
          </p:cNvGraphicFramePr>
          <p:nvPr/>
        </p:nvGraphicFramePr>
        <p:xfrm>
          <a:off x="7010400" y="2800350"/>
          <a:ext cx="809625" cy="809625"/>
        </p:xfrm>
        <a:graphic>
          <a:graphicData uri="http://schemas.openxmlformats.org/presentationml/2006/ole">
            <p:oleObj spid="_x0000_s69634" name="Artwork" r:id="rId4" imgW="809738" imgH="809738" progId="Adobe.Illustrator.7">
              <p:embed/>
            </p:oleObj>
          </a:graphicData>
        </a:graphic>
      </p:graphicFrame>
      <p:graphicFrame>
        <p:nvGraphicFramePr>
          <p:cNvPr id="69635" name="Object 3"/>
          <p:cNvGraphicFramePr>
            <a:graphicFrameLocks noChangeAspect="1"/>
          </p:cNvGraphicFramePr>
          <p:nvPr/>
        </p:nvGraphicFramePr>
        <p:xfrm>
          <a:off x="7010400" y="4591050"/>
          <a:ext cx="809625" cy="809625"/>
        </p:xfrm>
        <a:graphic>
          <a:graphicData uri="http://schemas.openxmlformats.org/presentationml/2006/ole">
            <p:oleObj spid="_x0000_s69635" name="Artwork" r:id="rId5" imgW="809738" imgH="809738" progId="Adobe.Illustrator.7">
              <p:embed/>
            </p:oleObj>
          </a:graphicData>
        </a:graphic>
      </p:graphicFrame>
      <p:graphicFrame>
        <p:nvGraphicFramePr>
          <p:cNvPr id="69636" name="Object 4"/>
          <p:cNvGraphicFramePr>
            <a:graphicFrameLocks noChangeAspect="1"/>
          </p:cNvGraphicFramePr>
          <p:nvPr/>
        </p:nvGraphicFramePr>
        <p:xfrm>
          <a:off x="7010400" y="3695700"/>
          <a:ext cx="809625" cy="809625"/>
        </p:xfrm>
        <a:graphic>
          <a:graphicData uri="http://schemas.openxmlformats.org/presentationml/2006/ole">
            <p:oleObj spid="_x0000_s69636" name="Artwork" r:id="rId6" imgW="809738" imgH="809738" progId="Adobe.Illustrator.7">
              <p:embed/>
            </p:oleObj>
          </a:graphicData>
        </a:graphic>
      </p:graphicFrame>
      <p:graphicFrame>
        <p:nvGraphicFramePr>
          <p:cNvPr id="69637" name="Object 5"/>
          <p:cNvGraphicFramePr>
            <a:graphicFrameLocks noChangeAspect="1"/>
          </p:cNvGraphicFramePr>
          <p:nvPr/>
        </p:nvGraphicFramePr>
        <p:xfrm>
          <a:off x="7010400" y="5486400"/>
          <a:ext cx="809625" cy="809625"/>
        </p:xfrm>
        <a:graphic>
          <a:graphicData uri="http://schemas.openxmlformats.org/presentationml/2006/ole">
            <p:oleObj spid="_x0000_s69637" name="Artwork" r:id="rId7" imgW="809738" imgH="809738" progId="Adobe.Illustrator.7">
              <p:embed/>
            </p:oleObj>
          </a:graphicData>
        </a:graphic>
      </p:graphicFrame>
      <p:graphicFrame>
        <p:nvGraphicFramePr>
          <p:cNvPr id="69638" name="Object 6"/>
          <p:cNvGraphicFramePr>
            <a:graphicFrameLocks noChangeAspect="1"/>
          </p:cNvGraphicFramePr>
          <p:nvPr/>
        </p:nvGraphicFramePr>
        <p:xfrm>
          <a:off x="7010400" y="1905000"/>
          <a:ext cx="809625" cy="809625"/>
        </p:xfrm>
        <a:graphic>
          <a:graphicData uri="http://schemas.openxmlformats.org/presentationml/2006/ole">
            <p:oleObj spid="_x0000_s69638" name="Artwork" r:id="rId8" imgW="809738" imgH="809738" progId="Adobe.Illustrator.7">
              <p:embed/>
            </p:oleObj>
          </a:graphicData>
        </a:graphic>
      </p:graphicFrame>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Reconstruction of Ancestral Function</a:t>
            </a:r>
          </a:p>
        </p:txBody>
      </p:sp>
      <p:pic>
        <p:nvPicPr>
          <p:cNvPr id="20483" name="Picture 3"/>
          <p:cNvPicPr>
            <a:picLocks noChangeAspect="1" noChangeArrowheads="1"/>
          </p:cNvPicPr>
          <p:nvPr/>
        </p:nvPicPr>
        <p:blipFill>
          <a:blip r:embed="rId3"/>
          <a:srcRect l="2229" t="2286" r="2229" b="2286"/>
          <a:stretch>
            <a:fillRect/>
          </a:stretch>
        </p:blipFill>
        <p:spPr bwMode="auto">
          <a:xfrm>
            <a:off x="1701800" y="1562100"/>
            <a:ext cx="6000750" cy="519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0658" name="Group 2"/>
          <p:cNvGrpSpPr>
            <a:grpSpLocks/>
          </p:cNvGrpSpPr>
          <p:nvPr/>
        </p:nvGrpSpPr>
        <p:grpSpPr bwMode="auto">
          <a:xfrm>
            <a:off x="1066800" y="2057400"/>
            <a:ext cx="3200400" cy="3200400"/>
            <a:chOff x="816" y="768"/>
            <a:chExt cx="3024" cy="3024"/>
          </a:xfrm>
        </p:grpSpPr>
        <p:sp>
          <p:nvSpPr>
            <p:cNvPr id="71108" name="Rectangle 3"/>
            <p:cNvSpPr>
              <a:spLocks noChangeArrowheads="1"/>
            </p:cNvSpPr>
            <p:nvPr/>
          </p:nvSpPr>
          <p:spPr bwMode="auto">
            <a:xfrm>
              <a:off x="816" y="912"/>
              <a:ext cx="144" cy="144"/>
            </a:xfrm>
            <a:prstGeom prst="rect">
              <a:avLst/>
            </a:prstGeom>
            <a:solidFill>
              <a:srgbClr val="CC00FF"/>
            </a:solidFill>
            <a:ln w="12700">
              <a:solidFill>
                <a:schemeClr val="tx1"/>
              </a:solidFill>
              <a:miter lim="800000"/>
              <a:headEnd/>
              <a:tailEnd/>
            </a:ln>
          </p:spPr>
          <p:txBody>
            <a:bodyPr wrap="none" anchor="ctr">
              <a:prstTxWarp prst="textNoShape">
                <a:avLst/>
              </a:prstTxWarp>
            </a:bodyPr>
            <a:lstStyle/>
            <a:p>
              <a:endParaRPr lang="en-US"/>
            </a:p>
          </p:txBody>
        </p:sp>
        <p:sp>
          <p:nvSpPr>
            <p:cNvPr id="71109" name="Rectangle 4"/>
            <p:cNvSpPr>
              <a:spLocks noChangeArrowheads="1"/>
            </p:cNvSpPr>
            <p:nvPr/>
          </p:nvSpPr>
          <p:spPr bwMode="auto">
            <a:xfrm>
              <a:off x="960"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10" name="Rectangle 5"/>
            <p:cNvSpPr>
              <a:spLocks noChangeArrowheads="1"/>
            </p:cNvSpPr>
            <p:nvPr/>
          </p:nvSpPr>
          <p:spPr bwMode="auto">
            <a:xfrm>
              <a:off x="1104"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11" name="Rectangle 6"/>
            <p:cNvSpPr>
              <a:spLocks noChangeArrowheads="1"/>
            </p:cNvSpPr>
            <p:nvPr/>
          </p:nvSpPr>
          <p:spPr bwMode="auto">
            <a:xfrm>
              <a:off x="1392"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12" name="Rectangle 7"/>
            <p:cNvSpPr>
              <a:spLocks noChangeArrowheads="1"/>
            </p:cNvSpPr>
            <p:nvPr/>
          </p:nvSpPr>
          <p:spPr bwMode="auto">
            <a:xfrm>
              <a:off x="1248"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13" name="Rectangle 8"/>
            <p:cNvSpPr>
              <a:spLocks noChangeArrowheads="1"/>
            </p:cNvSpPr>
            <p:nvPr/>
          </p:nvSpPr>
          <p:spPr bwMode="auto">
            <a:xfrm>
              <a:off x="1536"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14" name="Rectangle 9"/>
            <p:cNvSpPr>
              <a:spLocks noChangeArrowheads="1"/>
            </p:cNvSpPr>
            <p:nvPr/>
          </p:nvSpPr>
          <p:spPr bwMode="auto">
            <a:xfrm>
              <a:off x="1680"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15" name="Rectangle 10"/>
            <p:cNvSpPr>
              <a:spLocks noChangeArrowheads="1"/>
            </p:cNvSpPr>
            <p:nvPr/>
          </p:nvSpPr>
          <p:spPr bwMode="auto">
            <a:xfrm>
              <a:off x="1824" y="912"/>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116" name="Rectangle 11"/>
            <p:cNvSpPr>
              <a:spLocks noChangeArrowheads="1"/>
            </p:cNvSpPr>
            <p:nvPr/>
          </p:nvSpPr>
          <p:spPr bwMode="auto">
            <a:xfrm>
              <a:off x="2112" y="912"/>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117" name="Rectangle 12"/>
            <p:cNvSpPr>
              <a:spLocks noChangeArrowheads="1"/>
            </p:cNvSpPr>
            <p:nvPr/>
          </p:nvSpPr>
          <p:spPr bwMode="auto">
            <a:xfrm>
              <a:off x="1968"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18" name="Rectangle 13"/>
            <p:cNvSpPr>
              <a:spLocks noChangeArrowheads="1"/>
            </p:cNvSpPr>
            <p:nvPr/>
          </p:nvSpPr>
          <p:spPr bwMode="auto">
            <a:xfrm>
              <a:off x="2256"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19" name="Rectangle 14"/>
            <p:cNvSpPr>
              <a:spLocks noChangeArrowheads="1"/>
            </p:cNvSpPr>
            <p:nvPr/>
          </p:nvSpPr>
          <p:spPr bwMode="auto">
            <a:xfrm>
              <a:off x="2400"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20" name="Rectangle 15"/>
            <p:cNvSpPr>
              <a:spLocks noChangeArrowheads="1"/>
            </p:cNvSpPr>
            <p:nvPr/>
          </p:nvSpPr>
          <p:spPr bwMode="auto">
            <a:xfrm>
              <a:off x="2544" y="912"/>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121" name="Rectangle 16"/>
            <p:cNvSpPr>
              <a:spLocks noChangeArrowheads="1"/>
            </p:cNvSpPr>
            <p:nvPr/>
          </p:nvSpPr>
          <p:spPr bwMode="auto">
            <a:xfrm>
              <a:off x="2832"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22" name="Rectangle 17"/>
            <p:cNvSpPr>
              <a:spLocks noChangeArrowheads="1"/>
            </p:cNvSpPr>
            <p:nvPr/>
          </p:nvSpPr>
          <p:spPr bwMode="auto">
            <a:xfrm>
              <a:off x="2688" y="912"/>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123" name="Rectangle 18"/>
            <p:cNvSpPr>
              <a:spLocks noChangeArrowheads="1"/>
            </p:cNvSpPr>
            <p:nvPr/>
          </p:nvSpPr>
          <p:spPr bwMode="auto">
            <a:xfrm>
              <a:off x="2976" y="912"/>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124" name="Rectangle 19"/>
            <p:cNvSpPr>
              <a:spLocks noChangeArrowheads="1"/>
            </p:cNvSpPr>
            <p:nvPr/>
          </p:nvSpPr>
          <p:spPr bwMode="auto">
            <a:xfrm>
              <a:off x="3120"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25" name="Rectangle 20"/>
            <p:cNvSpPr>
              <a:spLocks noChangeArrowheads="1"/>
            </p:cNvSpPr>
            <p:nvPr/>
          </p:nvSpPr>
          <p:spPr bwMode="auto">
            <a:xfrm>
              <a:off x="3264" y="912"/>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126" name="Rectangle 21"/>
            <p:cNvSpPr>
              <a:spLocks noChangeArrowheads="1"/>
            </p:cNvSpPr>
            <p:nvPr/>
          </p:nvSpPr>
          <p:spPr bwMode="auto">
            <a:xfrm>
              <a:off x="3552" y="912"/>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127" name="Rectangle 22"/>
            <p:cNvSpPr>
              <a:spLocks noChangeArrowheads="1"/>
            </p:cNvSpPr>
            <p:nvPr/>
          </p:nvSpPr>
          <p:spPr bwMode="auto">
            <a:xfrm>
              <a:off x="3408" y="912"/>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128" name="Rectangle 23"/>
            <p:cNvSpPr>
              <a:spLocks noChangeArrowheads="1"/>
            </p:cNvSpPr>
            <p:nvPr/>
          </p:nvSpPr>
          <p:spPr bwMode="auto">
            <a:xfrm>
              <a:off x="816" y="1056"/>
              <a:ext cx="144" cy="144"/>
            </a:xfrm>
            <a:prstGeom prst="rect">
              <a:avLst/>
            </a:prstGeom>
            <a:solidFill>
              <a:srgbClr val="9933FF"/>
            </a:solidFill>
            <a:ln w="12700">
              <a:solidFill>
                <a:schemeClr val="tx1"/>
              </a:solidFill>
              <a:miter lim="800000"/>
              <a:headEnd/>
              <a:tailEnd/>
            </a:ln>
          </p:spPr>
          <p:txBody>
            <a:bodyPr wrap="none" anchor="ctr">
              <a:prstTxWarp prst="textNoShape">
                <a:avLst/>
              </a:prstTxWarp>
            </a:bodyPr>
            <a:lstStyle/>
            <a:p>
              <a:endParaRPr lang="en-US"/>
            </a:p>
          </p:txBody>
        </p:sp>
        <p:sp>
          <p:nvSpPr>
            <p:cNvPr id="71129" name="Rectangle 24"/>
            <p:cNvSpPr>
              <a:spLocks noChangeArrowheads="1"/>
            </p:cNvSpPr>
            <p:nvPr/>
          </p:nvSpPr>
          <p:spPr bwMode="auto">
            <a:xfrm>
              <a:off x="960"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30" name="Rectangle 25"/>
            <p:cNvSpPr>
              <a:spLocks noChangeArrowheads="1"/>
            </p:cNvSpPr>
            <p:nvPr/>
          </p:nvSpPr>
          <p:spPr bwMode="auto">
            <a:xfrm>
              <a:off x="1104"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31" name="Rectangle 26"/>
            <p:cNvSpPr>
              <a:spLocks noChangeArrowheads="1"/>
            </p:cNvSpPr>
            <p:nvPr/>
          </p:nvSpPr>
          <p:spPr bwMode="auto">
            <a:xfrm>
              <a:off x="1392"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32" name="Rectangle 27"/>
            <p:cNvSpPr>
              <a:spLocks noChangeArrowheads="1"/>
            </p:cNvSpPr>
            <p:nvPr/>
          </p:nvSpPr>
          <p:spPr bwMode="auto">
            <a:xfrm>
              <a:off x="1248"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33" name="Rectangle 28"/>
            <p:cNvSpPr>
              <a:spLocks noChangeArrowheads="1"/>
            </p:cNvSpPr>
            <p:nvPr/>
          </p:nvSpPr>
          <p:spPr bwMode="auto">
            <a:xfrm>
              <a:off x="1536"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34" name="Rectangle 29"/>
            <p:cNvSpPr>
              <a:spLocks noChangeArrowheads="1"/>
            </p:cNvSpPr>
            <p:nvPr/>
          </p:nvSpPr>
          <p:spPr bwMode="auto">
            <a:xfrm>
              <a:off x="1680"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35" name="Rectangle 30"/>
            <p:cNvSpPr>
              <a:spLocks noChangeArrowheads="1"/>
            </p:cNvSpPr>
            <p:nvPr/>
          </p:nvSpPr>
          <p:spPr bwMode="auto">
            <a:xfrm>
              <a:off x="1824"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36" name="Rectangle 31"/>
            <p:cNvSpPr>
              <a:spLocks noChangeArrowheads="1"/>
            </p:cNvSpPr>
            <p:nvPr/>
          </p:nvSpPr>
          <p:spPr bwMode="auto">
            <a:xfrm>
              <a:off x="2112" y="1056"/>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137" name="Rectangle 32"/>
            <p:cNvSpPr>
              <a:spLocks noChangeArrowheads="1"/>
            </p:cNvSpPr>
            <p:nvPr/>
          </p:nvSpPr>
          <p:spPr bwMode="auto">
            <a:xfrm>
              <a:off x="1968"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38" name="Rectangle 33"/>
            <p:cNvSpPr>
              <a:spLocks noChangeArrowheads="1"/>
            </p:cNvSpPr>
            <p:nvPr/>
          </p:nvSpPr>
          <p:spPr bwMode="auto">
            <a:xfrm>
              <a:off x="2256"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39" name="Rectangle 34"/>
            <p:cNvSpPr>
              <a:spLocks noChangeArrowheads="1"/>
            </p:cNvSpPr>
            <p:nvPr/>
          </p:nvSpPr>
          <p:spPr bwMode="auto">
            <a:xfrm>
              <a:off x="2400"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40" name="Rectangle 35"/>
            <p:cNvSpPr>
              <a:spLocks noChangeArrowheads="1"/>
            </p:cNvSpPr>
            <p:nvPr/>
          </p:nvSpPr>
          <p:spPr bwMode="auto">
            <a:xfrm>
              <a:off x="2544"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41" name="Rectangle 36"/>
            <p:cNvSpPr>
              <a:spLocks noChangeArrowheads="1"/>
            </p:cNvSpPr>
            <p:nvPr/>
          </p:nvSpPr>
          <p:spPr bwMode="auto">
            <a:xfrm>
              <a:off x="2832"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42" name="Rectangle 37"/>
            <p:cNvSpPr>
              <a:spLocks noChangeArrowheads="1"/>
            </p:cNvSpPr>
            <p:nvPr/>
          </p:nvSpPr>
          <p:spPr bwMode="auto">
            <a:xfrm>
              <a:off x="2688" y="1056"/>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1143" name="Rectangle 38"/>
            <p:cNvSpPr>
              <a:spLocks noChangeArrowheads="1"/>
            </p:cNvSpPr>
            <p:nvPr/>
          </p:nvSpPr>
          <p:spPr bwMode="auto">
            <a:xfrm>
              <a:off x="2976"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44" name="Rectangle 39"/>
            <p:cNvSpPr>
              <a:spLocks noChangeArrowheads="1"/>
            </p:cNvSpPr>
            <p:nvPr/>
          </p:nvSpPr>
          <p:spPr bwMode="auto">
            <a:xfrm>
              <a:off x="3120" y="1056"/>
              <a:ext cx="144" cy="144"/>
            </a:xfrm>
            <a:prstGeom prst="rect">
              <a:avLst/>
            </a:prstGeom>
            <a:solidFill>
              <a:srgbClr val="FF3399"/>
            </a:solidFill>
            <a:ln w="12700">
              <a:solidFill>
                <a:schemeClr val="tx1"/>
              </a:solidFill>
              <a:miter lim="800000"/>
              <a:headEnd/>
              <a:tailEnd/>
            </a:ln>
          </p:spPr>
          <p:txBody>
            <a:bodyPr wrap="none" anchor="ctr">
              <a:prstTxWarp prst="textNoShape">
                <a:avLst/>
              </a:prstTxWarp>
            </a:bodyPr>
            <a:lstStyle/>
            <a:p>
              <a:endParaRPr lang="en-US"/>
            </a:p>
          </p:txBody>
        </p:sp>
        <p:sp>
          <p:nvSpPr>
            <p:cNvPr id="71145" name="Rectangle 40"/>
            <p:cNvSpPr>
              <a:spLocks noChangeArrowheads="1"/>
            </p:cNvSpPr>
            <p:nvPr/>
          </p:nvSpPr>
          <p:spPr bwMode="auto">
            <a:xfrm>
              <a:off x="3264" y="1056"/>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146" name="Rectangle 41"/>
            <p:cNvSpPr>
              <a:spLocks noChangeArrowheads="1"/>
            </p:cNvSpPr>
            <p:nvPr/>
          </p:nvSpPr>
          <p:spPr bwMode="auto">
            <a:xfrm>
              <a:off x="3552"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47" name="Rectangle 42"/>
            <p:cNvSpPr>
              <a:spLocks noChangeArrowheads="1"/>
            </p:cNvSpPr>
            <p:nvPr/>
          </p:nvSpPr>
          <p:spPr bwMode="auto">
            <a:xfrm>
              <a:off x="3408" y="1056"/>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148" name="Rectangle 43"/>
            <p:cNvSpPr>
              <a:spLocks noChangeArrowheads="1"/>
            </p:cNvSpPr>
            <p:nvPr/>
          </p:nvSpPr>
          <p:spPr bwMode="auto">
            <a:xfrm>
              <a:off x="816" y="120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149" name="Rectangle 44"/>
            <p:cNvSpPr>
              <a:spLocks noChangeArrowheads="1"/>
            </p:cNvSpPr>
            <p:nvPr/>
          </p:nvSpPr>
          <p:spPr bwMode="auto">
            <a:xfrm>
              <a:off x="960"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50" name="Rectangle 45"/>
            <p:cNvSpPr>
              <a:spLocks noChangeArrowheads="1"/>
            </p:cNvSpPr>
            <p:nvPr/>
          </p:nvSpPr>
          <p:spPr bwMode="auto">
            <a:xfrm>
              <a:off x="1104"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51" name="Rectangle 46"/>
            <p:cNvSpPr>
              <a:spLocks noChangeArrowheads="1"/>
            </p:cNvSpPr>
            <p:nvPr/>
          </p:nvSpPr>
          <p:spPr bwMode="auto">
            <a:xfrm>
              <a:off x="1392"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52" name="Rectangle 47"/>
            <p:cNvSpPr>
              <a:spLocks noChangeArrowheads="1"/>
            </p:cNvSpPr>
            <p:nvPr/>
          </p:nvSpPr>
          <p:spPr bwMode="auto">
            <a:xfrm>
              <a:off x="1248"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53" name="Rectangle 48"/>
            <p:cNvSpPr>
              <a:spLocks noChangeArrowheads="1"/>
            </p:cNvSpPr>
            <p:nvPr/>
          </p:nvSpPr>
          <p:spPr bwMode="auto">
            <a:xfrm>
              <a:off x="1536"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54" name="Rectangle 49"/>
            <p:cNvSpPr>
              <a:spLocks noChangeArrowheads="1"/>
            </p:cNvSpPr>
            <p:nvPr/>
          </p:nvSpPr>
          <p:spPr bwMode="auto">
            <a:xfrm>
              <a:off x="1680"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55" name="Rectangle 50"/>
            <p:cNvSpPr>
              <a:spLocks noChangeArrowheads="1"/>
            </p:cNvSpPr>
            <p:nvPr/>
          </p:nvSpPr>
          <p:spPr bwMode="auto">
            <a:xfrm>
              <a:off x="1824" y="120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156" name="Rectangle 51"/>
            <p:cNvSpPr>
              <a:spLocks noChangeArrowheads="1"/>
            </p:cNvSpPr>
            <p:nvPr/>
          </p:nvSpPr>
          <p:spPr bwMode="auto">
            <a:xfrm>
              <a:off x="2112" y="1200"/>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157" name="Rectangle 52"/>
            <p:cNvSpPr>
              <a:spLocks noChangeArrowheads="1"/>
            </p:cNvSpPr>
            <p:nvPr/>
          </p:nvSpPr>
          <p:spPr bwMode="auto">
            <a:xfrm>
              <a:off x="1968"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58" name="Rectangle 53"/>
            <p:cNvSpPr>
              <a:spLocks noChangeArrowheads="1"/>
            </p:cNvSpPr>
            <p:nvPr/>
          </p:nvSpPr>
          <p:spPr bwMode="auto">
            <a:xfrm>
              <a:off x="2256" y="120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159" name="Rectangle 54"/>
            <p:cNvSpPr>
              <a:spLocks noChangeArrowheads="1"/>
            </p:cNvSpPr>
            <p:nvPr/>
          </p:nvSpPr>
          <p:spPr bwMode="auto">
            <a:xfrm>
              <a:off x="2400"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60" name="Rectangle 55"/>
            <p:cNvSpPr>
              <a:spLocks noChangeArrowheads="1"/>
            </p:cNvSpPr>
            <p:nvPr/>
          </p:nvSpPr>
          <p:spPr bwMode="auto">
            <a:xfrm>
              <a:off x="2544"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61" name="Rectangle 56"/>
            <p:cNvSpPr>
              <a:spLocks noChangeArrowheads="1"/>
            </p:cNvSpPr>
            <p:nvPr/>
          </p:nvSpPr>
          <p:spPr bwMode="auto">
            <a:xfrm>
              <a:off x="2832"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62" name="Rectangle 57"/>
            <p:cNvSpPr>
              <a:spLocks noChangeArrowheads="1"/>
            </p:cNvSpPr>
            <p:nvPr/>
          </p:nvSpPr>
          <p:spPr bwMode="auto">
            <a:xfrm>
              <a:off x="2688"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63" name="Rectangle 58"/>
            <p:cNvSpPr>
              <a:spLocks noChangeArrowheads="1"/>
            </p:cNvSpPr>
            <p:nvPr/>
          </p:nvSpPr>
          <p:spPr bwMode="auto">
            <a:xfrm>
              <a:off x="2976" y="1200"/>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1164" name="Rectangle 59"/>
            <p:cNvSpPr>
              <a:spLocks noChangeArrowheads="1"/>
            </p:cNvSpPr>
            <p:nvPr/>
          </p:nvSpPr>
          <p:spPr bwMode="auto">
            <a:xfrm>
              <a:off x="3120"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65" name="Rectangle 60"/>
            <p:cNvSpPr>
              <a:spLocks noChangeArrowheads="1"/>
            </p:cNvSpPr>
            <p:nvPr/>
          </p:nvSpPr>
          <p:spPr bwMode="auto">
            <a:xfrm>
              <a:off x="3264" y="120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166" name="Rectangle 61"/>
            <p:cNvSpPr>
              <a:spLocks noChangeArrowheads="1"/>
            </p:cNvSpPr>
            <p:nvPr/>
          </p:nvSpPr>
          <p:spPr bwMode="auto">
            <a:xfrm>
              <a:off x="3552"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67" name="Rectangle 62"/>
            <p:cNvSpPr>
              <a:spLocks noChangeArrowheads="1"/>
            </p:cNvSpPr>
            <p:nvPr/>
          </p:nvSpPr>
          <p:spPr bwMode="auto">
            <a:xfrm>
              <a:off x="3408" y="1200"/>
              <a:ext cx="144" cy="144"/>
            </a:xfrm>
            <a:prstGeom prst="rect">
              <a:avLst/>
            </a:prstGeom>
            <a:solidFill>
              <a:srgbClr val="990099"/>
            </a:solidFill>
            <a:ln w="12700">
              <a:solidFill>
                <a:schemeClr val="tx1"/>
              </a:solidFill>
              <a:miter lim="800000"/>
              <a:headEnd/>
              <a:tailEnd/>
            </a:ln>
          </p:spPr>
          <p:txBody>
            <a:bodyPr wrap="none" anchor="ctr">
              <a:prstTxWarp prst="textNoShape">
                <a:avLst/>
              </a:prstTxWarp>
            </a:bodyPr>
            <a:lstStyle/>
            <a:p>
              <a:endParaRPr lang="en-US"/>
            </a:p>
          </p:txBody>
        </p:sp>
        <p:sp>
          <p:nvSpPr>
            <p:cNvPr id="71168" name="Rectangle 63"/>
            <p:cNvSpPr>
              <a:spLocks noChangeArrowheads="1"/>
            </p:cNvSpPr>
            <p:nvPr/>
          </p:nvSpPr>
          <p:spPr bwMode="auto">
            <a:xfrm>
              <a:off x="816" y="1344"/>
              <a:ext cx="144" cy="144"/>
            </a:xfrm>
            <a:prstGeom prst="rect">
              <a:avLst/>
            </a:prstGeom>
            <a:solidFill>
              <a:srgbClr val="9933FF"/>
            </a:solidFill>
            <a:ln w="12700">
              <a:solidFill>
                <a:schemeClr val="tx1"/>
              </a:solidFill>
              <a:miter lim="800000"/>
              <a:headEnd/>
              <a:tailEnd/>
            </a:ln>
          </p:spPr>
          <p:txBody>
            <a:bodyPr wrap="none" anchor="ctr">
              <a:prstTxWarp prst="textNoShape">
                <a:avLst/>
              </a:prstTxWarp>
            </a:bodyPr>
            <a:lstStyle/>
            <a:p>
              <a:endParaRPr lang="en-US"/>
            </a:p>
          </p:txBody>
        </p:sp>
        <p:sp>
          <p:nvSpPr>
            <p:cNvPr id="71169" name="Rectangle 64"/>
            <p:cNvSpPr>
              <a:spLocks noChangeArrowheads="1"/>
            </p:cNvSpPr>
            <p:nvPr/>
          </p:nvSpPr>
          <p:spPr bwMode="auto">
            <a:xfrm>
              <a:off x="960"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70" name="Rectangle 65"/>
            <p:cNvSpPr>
              <a:spLocks noChangeArrowheads="1"/>
            </p:cNvSpPr>
            <p:nvPr/>
          </p:nvSpPr>
          <p:spPr bwMode="auto">
            <a:xfrm>
              <a:off x="1104"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71" name="Rectangle 66"/>
            <p:cNvSpPr>
              <a:spLocks noChangeArrowheads="1"/>
            </p:cNvSpPr>
            <p:nvPr/>
          </p:nvSpPr>
          <p:spPr bwMode="auto">
            <a:xfrm>
              <a:off x="1392"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72" name="Rectangle 67"/>
            <p:cNvSpPr>
              <a:spLocks noChangeArrowheads="1"/>
            </p:cNvSpPr>
            <p:nvPr/>
          </p:nvSpPr>
          <p:spPr bwMode="auto">
            <a:xfrm>
              <a:off x="1248"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73" name="Rectangle 68"/>
            <p:cNvSpPr>
              <a:spLocks noChangeArrowheads="1"/>
            </p:cNvSpPr>
            <p:nvPr/>
          </p:nvSpPr>
          <p:spPr bwMode="auto">
            <a:xfrm>
              <a:off x="1536"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74" name="Rectangle 69"/>
            <p:cNvSpPr>
              <a:spLocks noChangeArrowheads="1"/>
            </p:cNvSpPr>
            <p:nvPr/>
          </p:nvSpPr>
          <p:spPr bwMode="auto">
            <a:xfrm>
              <a:off x="1680"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75" name="Rectangle 70"/>
            <p:cNvSpPr>
              <a:spLocks noChangeArrowheads="1"/>
            </p:cNvSpPr>
            <p:nvPr/>
          </p:nvSpPr>
          <p:spPr bwMode="auto">
            <a:xfrm>
              <a:off x="1824"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76" name="Rectangle 71"/>
            <p:cNvSpPr>
              <a:spLocks noChangeArrowheads="1"/>
            </p:cNvSpPr>
            <p:nvPr/>
          </p:nvSpPr>
          <p:spPr bwMode="auto">
            <a:xfrm>
              <a:off x="2112"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77" name="Rectangle 72"/>
            <p:cNvSpPr>
              <a:spLocks noChangeArrowheads="1"/>
            </p:cNvSpPr>
            <p:nvPr/>
          </p:nvSpPr>
          <p:spPr bwMode="auto">
            <a:xfrm>
              <a:off x="1968"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78" name="Rectangle 73"/>
            <p:cNvSpPr>
              <a:spLocks noChangeArrowheads="1"/>
            </p:cNvSpPr>
            <p:nvPr/>
          </p:nvSpPr>
          <p:spPr bwMode="auto">
            <a:xfrm>
              <a:off x="2256"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79" name="Rectangle 74"/>
            <p:cNvSpPr>
              <a:spLocks noChangeArrowheads="1"/>
            </p:cNvSpPr>
            <p:nvPr/>
          </p:nvSpPr>
          <p:spPr bwMode="auto">
            <a:xfrm>
              <a:off x="2400"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80" name="Rectangle 75"/>
            <p:cNvSpPr>
              <a:spLocks noChangeArrowheads="1"/>
            </p:cNvSpPr>
            <p:nvPr/>
          </p:nvSpPr>
          <p:spPr bwMode="auto">
            <a:xfrm>
              <a:off x="2544" y="1344"/>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181" name="Rectangle 76"/>
            <p:cNvSpPr>
              <a:spLocks noChangeArrowheads="1"/>
            </p:cNvSpPr>
            <p:nvPr/>
          </p:nvSpPr>
          <p:spPr bwMode="auto">
            <a:xfrm>
              <a:off x="2832" y="134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182" name="Rectangle 77"/>
            <p:cNvSpPr>
              <a:spLocks noChangeArrowheads="1"/>
            </p:cNvSpPr>
            <p:nvPr/>
          </p:nvSpPr>
          <p:spPr bwMode="auto">
            <a:xfrm>
              <a:off x="2688" y="1344"/>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1183" name="Rectangle 78"/>
            <p:cNvSpPr>
              <a:spLocks noChangeArrowheads="1"/>
            </p:cNvSpPr>
            <p:nvPr/>
          </p:nvSpPr>
          <p:spPr bwMode="auto">
            <a:xfrm>
              <a:off x="2976" y="134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184" name="Rectangle 79"/>
            <p:cNvSpPr>
              <a:spLocks noChangeArrowheads="1"/>
            </p:cNvSpPr>
            <p:nvPr/>
          </p:nvSpPr>
          <p:spPr bwMode="auto">
            <a:xfrm>
              <a:off x="3120" y="1344"/>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185" name="Rectangle 80"/>
            <p:cNvSpPr>
              <a:spLocks noChangeArrowheads="1"/>
            </p:cNvSpPr>
            <p:nvPr/>
          </p:nvSpPr>
          <p:spPr bwMode="auto">
            <a:xfrm>
              <a:off x="3264" y="134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186" name="Rectangle 81"/>
            <p:cNvSpPr>
              <a:spLocks noChangeArrowheads="1"/>
            </p:cNvSpPr>
            <p:nvPr/>
          </p:nvSpPr>
          <p:spPr bwMode="auto">
            <a:xfrm>
              <a:off x="3552" y="1344"/>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1187" name="Rectangle 82"/>
            <p:cNvSpPr>
              <a:spLocks noChangeArrowheads="1"/>
            </p:cNvSpPr>
            <p:nvPr/>
          </p:nvSpPr>
          <p:spPr bwMode="auto">
            <a:xfrm>
              <a:off x="3408" y="1344"/>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188" name="Rectangle 83"/>
            <p:cNvSpPr>
              <a:spLocks noChangeArrowheads="1"/>
            </p:cNvSpPr>
            <p:nvPr/>
          </p:nvSpPr>
          <p:spPr bwMode="auto">
            <a:xfrm>
              <a:off x="816" y="148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189" name="Rectangle 84"/>
            <p:cNvSpPr>
              <a:spLocks noChangeArrowheads="1"/>
            </p:cNvSpPr>
            <p:nvPr/>
          </p:nvSpPr>
          <p:spPr bwMode="auto">
            <a:xfrm>
              <a:off x="960"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90" name="Rectangle 85"/>
            <p:cNvSpPr>
              <a:spLocks noChangeArrowheads="1"/>
            </p:cNvSpPr>
            <p:nvPr/>
          </p:nvSpPr>
          <p:spPr bwMode="auto">
            <a:xfrm>
              <a:off x="1104"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91" name="Rectangle 86"/>
            <p:cNvSpPr>
              <a:spLocks noChangeArrowheads="1"/>
            </p:cNvSpPr>
            <p:nvPr/>
          </p:nvSpPr>
          <p:spPr bwMode="auto">
            <a:xfrm>
              <a:off x="1392"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92" name="Rectangle 87"/>
            <p:cNvSpPr>
              <a:spLocks noChangeArrowheads="1"/>
            </p:cNvSpPr>
            <p:nvPr/>
          </p:nvSpPr>
          <p:spPr bwMode="auto">
            <a:xfrm>
              <a:off x="1248" y="148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193" name="Rectangle 88"/>
            <p:cNvSpPr>
              <a:spLocks noChangeArrowheads="1"/>
            </p:cNvSpPr>
            <p:nvPr/>
          </p:nvSpPr>
          <p:spPr bwMode="auto">
            <a:xfrm>
              <a:off x="1536"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94" name="Rectangle 89"/>
            <p:cNvSpPr>
              <a:spLocks noChangeArrowheads="1"/>
            </p:cNvSpPr>
            <p:nvPr/>
          </p:nvSpPr>
          <p:spPr bwMode="auto">
            <a:xfrm>
              <a:off x="1680"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95" name="Rectangle 90"/>
            <p:cNvSpPr>
              <a:spLocks noChangeArrowheads="1"/>
            </p:cNvSpPr>
            <p:nvPr/>
          </p:nvSpPr>
          <p:spPr bwMode="auto">
            <a:xfrm>
              <a:off x="1824" y="148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196" name="Rectangle 91"/>
            <p:cNvSpPr>
              <a:spLocks noChangeArrowheads="1"/>
            </p:cNvSpPr>
            <p:nvPr/>
          </p:nvSpPr>
          <p:spPr bwMode="auto">
            <a:xfrm>
              <a:off x="2112" y="1488"/>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197" name="Rectangle 92"/>
            <p:cNvSpPr>
              <a:spLocks noChangeArrowheads="1"/>
            </p:cNvSpPr>
            <p:nvPr/>
          </p:nvSpPr>
          <p:spPr bwMode="auto">
            <a:xfrm>
              <a:off x="1968"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98" name="Rectangle 93"/>
            <p:cNvSpPr>
              <a:spLocks noChangeArrowheads="1"/>
            </p:cNvSpPr>
            <p:nvPr/>
          </p:nvSpPr>
          <p:spPr bwMode="auto">
            <a:xfrm>
              <a:off x="2256" y="148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199" name="Rectangle 94"/>
            <p:cNvSpPr>
              <a:spLocks noChangeArrowheads="1"/>
            </p:cNvSpPr>
            <p:nvPr/>
          </p:nvSpPr>
          <p:spPr bwMode="auto">
            <a:xfrm>
              <a:off x="2400"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00" name="Rectangle 95"/>
            <p:cNvSpPr>
              <a:spLocks noChangeArrowheads="1"/>
            </p:cNvSpPr>
            <p:nvPr/>
          </p:nvSpPr>
          <p:spPr bwMode="auto">
            <a:xfrm>
              <a:off x="2544" y="1488"/>
              <a:ext cx="144" cy="144"/>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71201" name="Rectangle 96"/>
            <p:cNvSpPr>
              <a:spLocks noChangeArrowheads="1"/>
            </p:cNvSpPr>
            <p:nvPr/>
          </p:nvSpPr>
          <p:spPr bwMode="auto">
            <a:xfrm>
              <a:off x="2832" y="148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02" name="Rectangle 97"/>
            <p:cNvSpPr>
              <a:spLocks noChangeArrowheads="1"/>
            </p:cNvSpPr>
            <p:nvPr/>
          </p:nvSpPr>
          <p:spPr bwMode="auto">
            <a:xfrm>
              <a:off x="2688"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03" name="Rectangle 98"/>
            <p:cNvSpPr>
              <a:spLocks noChangeArrowheads="1"/>
            </p:cNvSpPr>
            <p:nvPr/>
          </p:nvSpPr>
          <p:spPr bwMode="auto">
            <a:xfrm>
              <a:off x="2976" y="148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204" name="Rectangle 99"/>
            <p:cNvSpPr>
              <a:spLocks noChangeArrowheads="1"/>
            </p:cNvSpPr>
            <p:nvPr/>
          </p:nvSpPr>
          <p:spPr bwMode="auto">
            <a:xfrm>
              <a:off x="3120" y="148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05" name="Rectangle 100"/>
            <p:cNvSpPr>
              <a:spLocks noChangeArrowheads="1"/>
            </p:cNvSpPr>
            <p:nvPr/>
          </p:nvSpPr>
          <p:spPr bwMode="auto">
            <a:xfrm>
              <a:off x="3264" y="1488"/>
              <a:ext cx="144" cy="144"/>
            </a:xfrm>
            <a:prstGeom prst="rect">
              <a:avLst/>
            </a:prstGeom>
            <a:solidFill>
              <a:srgbClr val="990099"/>
            </a:solidFill>
            <a:ln w="12700">
              <a:solidFill>
                <a:schemeClr val="tx1"/>
              </a:solidFill>
              <a:miter lim="800000"/>
              <a:headEnd/>
              <a:tailEnd/>
            </a:ln>
          </p:spPr>
          <p:txBody>
            <a:bodyPr wrap="none" anchor="ctr">
              <a:prstTxWarp prst="textNoShape">
                <a:avLst/>
              </a:prstTxWarp>
            </a:bodyPr>
            <a:lstStyle/>
            <a:p>
              <a:endParaRPr lang="en-US"/>
            </a:p>
          </p:txBody>
        </p:sp>
        <p:sp>
          <p:nvSpPr>
            <p:cNvPr id="71206" name="Rectangle 101"/>
            <p:cNvSpPr>
              <a:spLocks noChangeArrowheads="1"/>
            </p:cNvSpPr>
            <p:nvPr/>
          </p:nvSpPr>
          <p:spPr bwMode="auto">
            <a:xfrm>
              <a:off x="3552" y="1488"/>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1207" name="Rectangle 102"/>
            <p:cNvSpPr>
              <a:spLocks noChangeArrowheads="1"/>
            </p:cNvSpPr>
            <p:nvPr/>
          </p:nvSpPr>
          <p:spPr bwMode="auto">
            <a:xfrm>
              <a:off x="3408" y="1488"/>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208" name="Rectangle 103"/>
            <p:cNvSpPr>
              <a:spLocks noChangeArrowheads="1"/>
            </p:cNvSpPr>
            <p:nvPr/>
          </p:nvSpPr>
          <p:spPr bwMode="auto">
            <a:xfrm>
              <a:off x="816" y="1632"/>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209" name="Rectangle 104"/>
            <p:cNvSpPr>
              <a:spLocks noChangeArrowheads="1"/>
            </p:cNvSpPr>
            <p:nvPr/>
          </p:nvSpPr>
          <p:spPr bwMode="auto">
            <a:xfrm>
              <a:off x="960"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10" name="Rectangle 105"/>
            <p:cNvSpPr>
              <a:spLocks noChangeArrowheads="1"/>
            </p:cNvSpPr>
            <p:nvPr/>
          </p:nvSpPr>
          <p:spPr bwMode="auto">
            <a:xfrm>
              <a:off x="1104"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11" name="Rectangle 106"/>
            <p:cNvSpPr>
              <a:spLocks noChangeArrowheads="1"/>
            </p:cNvSpPr>
            <p:nvPr/>
          </p:nvSpPr>
          <p:spPr bwMode="auto">
            <a:xfrm>
              <a:off x="1392"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12" name="Rectangle 107"/>
            <p:cNvSpPr>
              <a:spLocks noChangeArrowheads="1"/>
            </p:cNvSpPr>
            <p:nvPr/>
          </p:nvSpPr>
          <p:spPr bwMode="auto">
            <a:xfrm>
              <a:off x="1248"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13" name="Rectangle 108"/>
            <p:cNvSpPr>
              <a:spLocks noChangeArrowheads="1"/>
            </p:cNvSpPr>
            <p:nvPr/>
          </p:nvSpPr>
          <p:spPr bwMode="auto">
            <a:xfrm>
              <a:off x="1536"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14" name="Rectangle 109"/>
            <p:cNvSpPr>
              <a:spLocks noChangeArrowheads="1"/>
            </p:cNvSpPr>
            <p:nvPr/>
          </p:nvSpPr>
          <p:spPr bwMode="auto">
            <a:xfrm>
              <a:off x="1680"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15" name="Rectangle 110"/>
            <p:cNvSpPr>
              <a:spLocks noChangeArrowheads="1"/>
            </p:cNvSpPr>
            <p:nvPr/>
          </p:nvSpPr>
          <p:spPr bwMode="auto">
            <a:xfrm>
              <a:off x="1824" y="1632"/>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16" name="Rectangle 111"/>
            <p:cNvSpPr>
              <a:spLocks noChangeArrowheads="1"/>
            </p:cNvSpPr>
            <p:nvPr/>
          </p:nvSpPr>
          <p:spPr bwMode="auto">
            <a:xfrm>
              <a:off x="2112"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17" name="Rectangle 112"/>
            <p:cNvSpPr>
              <a:spLocks noChangeArrowheads="1"/>
            </p:cNvSpPr>
            <p:nvPr/>
          </p:nvSpPr>
          <p:spPr bwMode="auto">
            <a:xfrm>
              <a:off x="1968"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18" name="Rectangle 113"/>
            <p:cNvSpPr>
              <a:spLocks noChangeArrowheads="1"/>
            </p:cNvSpPr>
            <p:nvPr/>
          </p:nvSpPr>
          <p:spPr bwMode="auto">
            <a:xfrm>
              <a:off x="2256"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19" name="Rectangle 114"/>
            <p:cNvSpPr>
              <a:spLocks noChangeArrowheads="1"/>
            </p:cNvSpPr>
            <p:nvPr/>
          </p:nvSpPr>
          <p:spPr bwMode="auto">
            <a:xfrm>
              <a:off x="2400"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20" name="Rectangle 115"/>
            <p:cNvSpPr>
              <a:spLocks noChangeArrowheads="1"/>
            </p:cNvSpPr>
            <p:nvPr/>
          </p:nvSpPr>
          <p:spPr bwMode="auto">
            <a:xfrm>
              <a:off x="2544" y="1632"/>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21" name="Rectangle 116"/>
            <p:cNvSpPr>
              <a:spLocks noChangeArrowheads="1"/>
            </p:cNvSpPr>
            <p:nvPr/>
          </p:nvSpPr>
          <p:spPr bwMode="auto">
            <a:xfrm>
              <a:off x="2832" y="1632"/>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222" name="Rectangle 117"/>
            <p:cNvSpPr>
              <a:spLocks noChangeArrowheads="1"/>
            </p:cNvSpPr>
            <p:nvPr/>
          </p:nvSpPr>
          <p:spPr bwMode="auto">
            <a:xfrm>
              <a:off x="2688" y="1632"/>
              <a:ext cx="144" cy="144"/>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71223" name="Rectangle 118"/>
            <p:cNvSpPr>
              <a:spLocks noChangeArrowheads="1"/>
            </p:cNvSpPr>
            <p:nvPr/>
          </p:nvSpPr>
          <p:spPr bwMode="auto">
            <a:xfrm>
              <a:off x="2976"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24" name="Rectangle 119"/>
            <p:cNvSpPr>
              <a:spLocks noChangeArrowheads="1"/>
            </p:cNvSpPr>
            <p:nvPr/>
          </p:nvSpPr>
          <p:spPr bwMode="auto">
            <a:xfrm>
              <a:off x="3120" y="1632"/>
              <a:ext cx="144" cy="144"/>
            </a:xfrm>
            <a:prstGeom prst="rect">
              <a:avLst/>
            </a:prstGeom>
            <a:solidFill>
              <a:srgbClr val="990099"/>
            </a:solidFill>
            <a:ln w="12700">
              <a:solidFill>
                <a:schemeClr val="tx1"/>
              </a:solidFill>
              <a:miter lim="800000"/>
              <a:headEnd/>
              <a:tailEnd/>
            </a:ln>
          </p:spPr>
          <p:txBody>
            <a:bodyPr wrap="none" anchor="ctr">
              <a:prstTxWarp prst="textNoShape">
                <a:avLst/>
              </a:prstTxWarp>
            </a:bodyPr>
            <a:lstStyle/>
            <a:p>
              <a:endParaRPr lang="en-US"/>
            </a:p>
          </p:txBody>
        </p:sp>
        <p:sp>
          <p:nvSpPr>
            <p:cNvPr id="71225" name="Rectangle 120"/>
            <p:cNvSpPr>
              <a:spLocks noChangeArrowheads="1"/>
            </p:cNvSpPr>
            <p:nvPr/>
          </p:nvSpPr>
          <p:spPr bwMode="auto">
            <a:xfrm>
              <a:off x="3264"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26" name="Rectangle 121"/>
            <p:cNvSpPr>
              <a:spLocks noChangeArrowheads="1"/>
            </p:cNvSpPr>
            <p:nvPr/>
          </p:nvSpPr>
          <p:spPr bwMode="auto">
            <a:xfrm>
              <a:off x="3552"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27" name="Rectangle 122"/>
            <p:cNvSpPr>
              <a:spLocks noChangeArrowheads="1"/>
            </p:cNvSpPr>
            <p:nvPr/>
          </p:nvSpPr>
          <p:spPr bwMode="auto">
            <a:xfrm>
              <a:off x="3408"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28" name="Rectangle 123"/>
            <p:cNvSpPr>
              <a:spLocks noChangeArrowheads="1"/>
            </p:cNvSpPr>
            <p:nvPr/>
          </p:nvSpPr>
          <p:spPr bwMode="auto">
            <a:xfrm>
              <a:off x="816" y="1776"/>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229" name="Rectangle 124"/>
            <p:cNvSpPr>
              <a:spLocks noChangeArrowheads="1"/>
            </p:cNvSpPr>
            <p:nvPr/>
          </p:nvSpPr>
          <p:spPr bwMode="auto">
            <a:xfrm>
              <a:off x="960"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30" name="Rectangle 125"/>
            <p:cNvSpPr>
              <a:spLocks noChangeArrowheads="1"/>
            </p:cNvSpPr>
            <p:nvPr/>
          </p:nvSpPr>
          <p:spPr bwMode="auto">
            <a:xfrm>
              <a:off x="1104"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31" name="Rectangle 126"/>
            <p:cNvSpPr>
              <a:spLocks noChangeArrowheads="1"/>
            </p:cNvSpPr>
            <p:nvPr/>
          </p:nvSpPr>
          <p:spPr bwMode="auto">
            <a:xfrm>
              <a:off x="1392"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32" name="Rectangle 127"/>
            <p:cNvSpPr>
              <a:spLocks noChangeArrowheads="1"/>
            </p:cNvSpPr>
            <p:nvPr/>
          </p:nvSpPr>
          <p:spPr bwMode="auto">
            <a:xfrm>
              <a:off x="1248" y="1776"/>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33" name="Rectangle 128"/>
            <p:cNvSpPr>
              <a:spLocks noChangeArrowheads="1"/>
            </p:cNvSpPr>
            <p:nvPr/>
          </p:nvSpPr>
          <p:spPr bwMode="auto">
            <a:xfrm>
              <a:off x="1536"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34" name="Rectangle 129"/>
            <p:cNvSpPr>
              <a:spLocks noChangeArrowheads="1"/>
            </p:cNvSpPr>
            <p:nvPr/>
          </p:nvSpPr>
          <p:spPr bwMode="auto">
            <a:xfrm>
              <a:off x="1680"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35" name="Rectangle 130"/>
            <p:cNvSpPr>
              <a:spLocks noChangeArrowheads="1"/>
            </p:cNvSpPr>
            <p:nvPr/>
          </p:nvSpPr>
          <p:spPr bwMode="auto">
            <a:xfrm>
              <a:off x="1824" y="1776"/>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36" name="Rectangle 131"/>
            <p:cNvSpPr>
              <a:spLocks noChangeArrowheads="1"/>
            </p:cNvSpPr>
            <p:nvPr/>
          </p:nvSpPr>
          <p:spPr bwMode="auto">
            <a:xfrm>
              <a:off x="2112"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37" name="Rectangle 132"/>
            <p:cNvSpPr>
              <a:spLocks noChangeArrowheads="1"/>
            </p:cNvSpPr>
            <p:nvPr/>
          </p:nvSpPr>
          <p:spPr bwMode="auto">
            <a:xfrm>
              <a:off x="1968"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38" name="Rectangle 133"/>
            <p:cNvSpPr>
              <a:spLocks noChangeArrowheads="1"/>
            </p:cNvSpPr>
            <p:nvPr/>
          </p:nvSpPr>
          <p:spPr bwMode="auto">
            <a:xfrm>
              <a:off x="2256"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39" name="Rectangle 134"/>
            <p:cNvSpPr>
              <a:spLocks noChangeArrowheads="1"/>
            </p:cNvSpPr>
            <p:nvPr/>
          </p:nvSpPr>
          <p:spPr bwMode="auto">
            <a:xfrm>
              <a:off x="2400"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40" name="Rectangle 135"/>
            <p:cNvSpPr>
              <a:spLocks noChangeArrowheads="1"/>
            </p:cNvSpPr>
            <p:nvPr/>
          </p:nvSpPr>
          <p:spPr bwMode="auto">
            <a:xfrm>
              <a:off x="2544" y="1776"/>
              <a:ext cx="144" cy="144"/>
            </a:xfrm>
            <a:prstGeom prst="rect">
              <a:avLst/>
            </a:prstGeom>
            <a:solidFill>
              <a:srgbClr val="FF3399"/>
            </a:solidFill>
            <a:ln w="12700">
              <a:solidFill>
                <a:schemeClr val="tx1"/>
              </a:solidFill>
              <a:miter lim="800000"/>
              <a:headEnd/>
              <a:tailEnd/>
            </a:ln>
          </p:spPr>
          <p:txBody>
            <a:bodyPr wrap="none" anchor="ctr">
              <a:prstTxWarp prst="textNoShape">
                <a:avLst/>
              </a:prstTxWarp>
            </a:bodyPr>
            <a:lstStyle/>
            <a:p>
              <a:endParaRPr lang="en-US"/>
            </a:p>
          </p:txBody>
        </p:sp>
        <p:sp>
          <p:nvSpPr>
            <p:cNvPr id="71241" name="Rectangle 136"/>
            <p:cNvSpPr>
              <a:spLocks noChangeArrowheads="1"/>
            </p:cNvSpPr>
            <p:nvPr/>
          </p:nvSpPr>
          <p:spPr bwMode="auto">
            <a:xfrm>
              <a:off x="2832"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42" name="Rectangle 137"/>
            <p:cNvSpPr>
              <a:spLocks noChangeArrowheads="1"/>
            </p:cNvSpPr>
            <p:nvPr/>
          </p:nvSpPr>
          <p:spPr bwMode="auto">
            <a:xfrm>
              <a:off x="2688" y="1776"/>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243" name="Rectangle 138"/>
            <p:cNvSpPr>
              <a:spLocks noChangeArrowheads="1"/>
            </p:cNvSpPr>
            <p:nvPr/>
          </p:nvSpPr>
          <p:spPr bwMode="auto">
            <a:xfrm>
              <a:off x="2976"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44" name="Rectangle 139"/>
            <p:cNvSpPr>
              <a:spLocks noChangeArrowheads="1"/>
            </p:cNvSpPr>
            <p:nvPr/>
          </p:nvSpPr>
          <p:spPr bwMode="auto">
            <a:xfrm>
              <a:off x="3120" y="1776"/>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245" name="Rectangle 140"/>
            <p:cNvSpPr>
              <a:spLocks noChangeArrowheads="1"/>
            </p:cNvSpPr>
            <p:nvPr/>
          </p:nvSpPr>
          <p:spPr bwMode="auto">
            <a:xfrm>
              <a:off x="3264" y="1776"/>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246" name="Rectangle 141"/>
            <p:cNvSpPr>
              <a:spLocks noChangeArrowheads="1"/>
            </p:cNvSpPr>
            <p:nvPr/>
          </p:nvSpPr>
          <p:spPr bwMode="auto">
            <a:xfrm>
              <a:off x="3552" y="1776"/>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47" name="Rectangle 142"/>
            <p:cNvSpPr>
              <a:spLocks noChangeArrowheads="1"/>
            </p:cNvSpPr>
            <p:nvPr/>
          </p:nvSpPr>
          <p:spPr bwMode="auto">
            <a:xfrm>
              <a:off x="3408" y="1776"/>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248" name="Rectangle 143"/>
            <p:cNvSpPr>
              <a:spLocks noChangeArrowheads="1"/>
            </p:cNvSpPr>
            <p:nvPr/>
          </p:nvSpPr>
          <p:spPr bwMode="auto">
            <a:xfrm>
              <a:off x="816" y="192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249" name="Rectangle 144"/>
            <p:cNvSpPr>
              <a:spLocks noChangeArrowheads="1"/>
            </p:cNvSpPr>
            <p:nvPr/>
          </p:nvSpPr>
          <p:spPr bwMode="auto">
            <a:xfrm>
              <a:off x="960"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50" name="Rectangle 145"/>
            <p:cNvSpPr>
              <a:spLocks noChangeArrowheads="1"/>
            </p:cNvSpPr>
            <p:nvPr/>
          </p:nvSpPr>
          <p:spPr bwMode="auto">
            <a:xfrm>
              <a:off x="1104"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51" name="Rectangle 146"/>
            <p:cNvSpPr>
              <a:spLocks noChangeArrowheads="1"/>
            </p:cNvSpPr>
            <p:nvPr/>
          </p:nvSpPr>
          <p:spPr bwMode="auto">
            <a:xfrm>
              <a:off x="1392"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52" name="Rectangle 147"/>
            <p:cNvSpPr>
              <a:spLocks noChangeArrowheads="1"/>
            </p:cNvSpPr>
            <p:nvPr/>
          </p:nvSpPr>
          <p:spPr bwMode="auto">
            <a:xfrm>
              <a:off x="1248" y="192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53" name="Rectangle 148"/>
            <p:cNvSpPr>
              <a:spLocks noChangeArrowheads="1"/>
            </p:cNvSpPr>
            <p:nvPr/>
          </p:nvSpPr>
          <p:spPr bwMode="auto">
            <a:xfrm>
              <a:off x="1536"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54" name="Rectangle 149"/>
            <p:cNvSpPr>
              <a:spLocks noChangeArrowheads="1"/>
            </p:cNvSpPr>
            <p:nvPr/>
          </p:nvSpPr>
          <p:spPr bwMode="auto">
            <a:xfrm>
              <a:off x="1680"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55" name="Rectangle 150"/>
            <p:cNvSpPr>
              <a:spLocks noChangeArrowheads="1"/>
            </p:cNvSpPr>
            <p:nvPr/>
          </p:nvSpPr>
          <p:spPr bwMode="auto">
            <a:xfrm>
              <a:off x="1824" y="1920"/>
              <a:ext cx="144" cy="144"/>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71256" name="Rectangle 151"/>
            <p:cNvSpPr>
              <a:spLocks noChangeArrowheads="1"/>
            </p:cNvSpPr>
            <p:nvPr/>
          </p:nvSpPr>
          <p:spPr bwMode="auto">
            <a:xfrm>
              <a:off x="2112" y="1920"/>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1257" name="Rectangle 152"/>
            <p:cNvSpPr>
              <a:spLocks noChangeArrowheads="1"/>
            </p:cNvSpPr>
            <p:nvPr/>
          </p:nvSpPr>
          <p:spPr bwMode="auto">
            <a:xfrm>
              <a:off x="1968"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58" name="Rectangle 153"/>
            <p:cNvSpPr>
              <a:spLocks noChangeArrowheads="1"/>
            </p:cNvSpPr>
            <p:nvPr/>
          </p:nvSpPr>
          <p:spPr bwMode="auto">
            <a:xfrm>
              <a:off x="2256" y="192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59" name="Rectangle 154"/>
            <p:cNvSpPr>
              <a:spLocks noChangeArrowheads="1"/>
            </p:cNvSpPr>
            <p:nvPr/>
          </p:nvSpPr>
          <p:spPr bwMode="auto">
            <a:xfrm>
              <a:off x="2400"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60" name="Rectangle 155"/>
            <p:cNvSpPr>
              <a:spLocks noChangeArrowheads="1"/>
            </p:cNvSpPr>
            <p:nvPr/>
          </p:nvSpPr>
          <p:spPr bwMode="auto">
            <a:xfrm>
              <a:off x="2544" y="192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261" name="Rectangle 156"/>
            <p:cNvSpPr>
              <a:spLocks noChangeArrowheads="1"/>
            </p:cNvSpPr>
            <p:nvPr/>
          </p:nvSpPr>
          <p:spPr bwMode="auto">
            <a:xfrm>
              <a:off x="2832"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62" name="Rectangle 157"/>
            <p:cNvSpPr>
              <a:spLocks noChangeArrowheads="1"/>
            </p:cNvSpPr>
            <p:nvPr/>
          </p:nvSpPr>
          <p:spPr bwMode="auto">
            <a:xfrm>
              <a:off x="2688" y="1920"/>
              <a:ext cx="144" cy="144"/>
            </a:xfrm>
            <a:prstGeom prst="rect">
              <a:avLst/>
            </a:prstGeom>
            <a:solidFill>
              <a:srgbClr val="FF3399"/>
            </a:solidFill>
            <a:ln w="12700">
              <a:solidFill>
                <a:schemeClr val="tx1"/>
              </a:solidFill>
              <a:miter lim="800000"/>
              <a:headEnd/>
              <a:tailEnd/>
            </a:ln>
          </p:spPr>
          <p:txBody>
            <a:bodyPr wrap="none" anchor="ctr">
              <a:prstTxWarp prst="textNoShape">
                <a:avLst/>
              </a:prstTxWarp>
            </a:bodyPr>
            <a:lstStyle/>
            <a:p>
              <a:endParaRPr lang="en-US"/>
            </a:p>
          </p:txBody>
        </p:sp>
        <p:sp>
          <p:nvSpPr>
            <p:cNvPr id="71263" name="Rectangle 158"/>
            <p:cNvSpPr>
              <a:spLocks noChangeArrowheads="1"/>
            </p:cNvSpPr>
            <p:nvPr/>
          </p:nvSpPr>
          <p:spPr bwMode="auto">
            <a:xfrm>
              <a:off x="2976"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64" name="Rectangle 159"/>
            <p:cNvSpPr>
              <a:spLocks noChangeArrowheads="1"/>
            </p:cNvSpPr>
            <p:nvPr/>
          </p:nvSpPr>
          <p:spPr bwMode="auto">
            <a:xfrm>
              <a:off x="3120" y="192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65" name="Rectangle 160"/>
            <p:cNvSpPr>
              <a:spLocks noChangeArrowheads="1"/>
            </p:cNvSpPr>
            <p:nvPr/>
          </p:nvSpPr>
          <p:spPr bwMode="auto">
            <a:xfrm>
              <a:off x="3264"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66" name="Rectangle 161"/>
            <p:cNvSpPr>
              <a:spLocks noChangeArrowheads="1"/>
            </p:cNvSpPr>
            <p:nvPr/>
          </p:nvSpPr>
          <p:spPr bwMode="auto">
            <a:xfrm>
              <a:off x="3552" y="192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67" name="Rectangle 162"/>
            <p:cNvSpPr>
              <a:spLocks noChangeArrowheads="1"/>
            </p:cNvSpPr>
            <p:nvPr/>
          </p:nvSpPr>
          <p:spPr bwMode="auto">
            <a:xfrm>
              <a:off x="3408"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68" name="Rectangle 163"/>
            <p:cNvSpPr>
              <a:spLocks noChangeArrowheads="1"/>
            </p:cNvSpPr>
            <p:nvPr/>
          </p:nvSpPr>
          <p:spPr bwMode="auto">
            <a:xfrm>
              <a:off x="816" y="2064"/>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269" name="Rectangle 164"/>
            <p:cNvSpPr>
              <a:spLocks noChangeArrowheads="1"/>
            </p:cNvSpPr>
            <p:nvPr/>
          </p:nvSpPr>
          <p:spPr bwMode="auto">
            <a:xfrm>
              <a:off x="960" y="206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270" name="Rectangle 165"/>
            <p:cNvSpPr>
              <a:spLocks noChangeArrowheads="1"/>
            </p:cNvSpPr>
            <p:nvPr/>
          </p:nvSpPr>
          <p:spPr bwMode="auto">
            <a:xfrm>
              <a:off x="1104"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71" name="Rectangle 166"/>
            <p:cNvSpPr>
              <a:spLocks noChangeArrowheads="1"/>
            </p:cNvSpPr>
            <p:nvPr/>
          </p:nvSpPr>
          <p:spPr bwMode="auto">
            <a:xfrm>
              <a:off x="1392" y="2064"/>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272" name="Rectangle 167"/>
            <p:cNvSpPr>
              <a:spLocks noChangeArrowheads="1"/>
            </p:cNvSpPr>
            <p:nvPr/>
          </p:nvSpPr>
          <p:spPr bwMode="auto">
            <a:xfrm>
              <a:off x="1248"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73" name="Rectangle 168"/>
            <p:cNvSpPr>
              <a:spLocks noChangeArrowheads="1"/>
            </p:cNvSpPr>
            <p:nvPr/>
          </p:nvSpPr>
          <p:spPr bwMode="auto">
            <a:xfrm>
              <a:off x="1536"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74" name="Rectangle 169"/>
            <p:cNvSpPr>
              <a:spLocks noChangeArrowheads="1"/>
            </p:cNvSpPr>
            <p:nvPr/>
          </p:nvSpPr>
          <p:spPr bwMode="auto">
            <a:xfrm>
              <a:off x="1680"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75" name="Rectangle 170"/>
            <p:cNvSpPr>
              <a:spLocks noChangeArrowheads="1"/>
            </p:cNvSpPr>
            <p:nvPr/>
          </p:nvSpPr>
          <p:spPr bwMode="auto">
            <a:xfrm>
              <a:off x="1824"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76" name="Rectangle 171"/>
            <p:cNvSpPr>
              <a:spLocks noChangeArrowheads="1"/>
            </p:cNvSpPr>
            <p:nvPr/>
          </p:nvSpPr>
          <p:spPr bwMode="auto">
            <a:xfrm>
              <a:off x="2112"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77" name="Rectangle 172"/>
            <p:cNvSpPr>
              <a:spLocks noChangeArrowheads="1"/>
            </p:cNvSpPr>
            <p:nvPr/>
          </p:nvSpPr>
          <p:spPr bwMode="auto">
            <a:xfrm>
              <a:off x="1968"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78" name="Rectangle 173"/>
            <p:cNvSpPr>
              <a:spLocks noChangeArrowheads="1"/>
            </p:cNvSpPr>
            <p:nvPr/>
          </p:nvSpPr>
          <p:spPr bwMode="auto">
            <a:xfrm>
              <a:off x="2256"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79" name="Rectangle 174"/>
            <p:cNvSpPr>
              <a:spLocks noChangeArrowheads="1"/>
            </p:cNvSpPr>
            <p:nvPr/>
          </p:nvSpPr>
          <p:spPr bwMode="auto">
            <a:xfrm>
              <a:off x="2400" y="2064"/>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280" name="Rectangle 175"/>
            <p:cNvSpPr>
              <a:spLocks noChangeArrowheads="1"/>
            </p:cNvSpPr>
            <p:nvPr/>
          </p:nvSpPr>
          <p:spPr bwMode="auto">
            <a:xfrm>
              <a:off x="2544"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81" name="Rectangle 176"/>
            <p:cNvSpPr>
              <a:spLocks noChangeArrowheads="1"/>
            </p:cNvSpPr>
            <p:nvPr/>
          </p:nvSpPr>
          <p:spPr bwMode="auto">
            <a:xfrm>
              <a:off x="2832"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82" name="Rectangle 177"/>
            <p:cNvSpPr>
              <a:spLocks noChangeArrowheads="1"/>
            </p:cNvSpPr>
            <p:nvPr/>
          </p:nvSpPr>
          <p:spPr bwMode="auto">
            <a:xfrm>
              <a:off x="2688"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83" name="Rectangle 178"/>
            <p:cNvSpPr>
              <a:spLocks noChangeArrowheads="1"/>
            </p:cNvSpPr>
            <p:nvPr/>
          </p:nvSpPr>
          <p:spPr bwMode="auto">
            <a:xfrm>
              <a:off x="2976"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84" name="Rectangle 179"/>
            <p:cNvSpPr>
              <a:spLocks noChangeArrowheads="1"/>
            </p:cNvSpPr>
            <p:nvPr/>
          </p:nvSpPr>
          <p:spPr bwMode="auto">
            <a:xfrm>
              <a:off x="3120"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85" name="Rectangle 180"/>
            <p:cNvSpPr>
              <a:spLocks noChangeArrowheads="1"/>
            </p:cNvSpPr>
            <p:nvPr/>
          </p:nvSpPr>
          <p:spPr bwMode="auto">
            <a:xfrm>
              <a:off x="3264"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86" name="Rectangle 181"/>
            <p:cNvSpPr>
              <a:spLocks noChangeArrowheads="1"/>
            </p:cNvSpPr>
            <p:nvPr/>
          </p:nvSpPr>
          <p:spPr bwMode="auto">
            <a:xfrm>
              <a:off x="3552"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87" name="Rectangle 182"/>
            <p:cNvSpPr>
              <a:spLocks noChangeArrowheads="1"/>
            </p:cNvSpPr>
            <p:nvPr/>
          </p:nvSpPr>
          <p:spPr bwMode="auto">
            <a:xfrm>
              <a:off x="3408"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88" name="Rectangle 183"/>
            <p:cNvSpPr>
              <a:spLocks noChangeArrowheads="1"/>
            </p:cNvSpPr>
            <p:nvPr/>
          </p:nvSpPr>
          <p:spPr bwMode="auto">
            <a:xfrm>
              <a:off x="816" y="220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289" name="Rectangle 184"/>
            <p:cNvSpPr>
              <a:spLocks noChangeArrowheads="1"/>
            </p:cNvSpPr>
            <p:nvPr/>
          </p:nvSpPr>
          <p:spPr bwMode="auto">
            <a:xfrm>
              <a:off x="960"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90" name="Rectangle 185"/>
            <p:cNvSpPr>
              <a:spLocks noChangeArrowheads="1"/>
            </p:cNvSpPr>
            <p:nvPr/>
          </p:nvSpPr>
          <p:spPr bwMode="auto">
            <a:xfrm>
              <a:off x="1104"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91" name="Rectangle 186"/>
            <p:cNvSpPr>
              <a:spLocks noChangeArrowheads="1"/>
            </p:cNvSpPr>
            <p:nvPr/>
          </p:nvSpPr>
          <p:spPr bwMode="auto">
            <a:xfrm>
              <a:off x="1392"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92" name="Rectangle 187"/>
            <p:cNvSpPr>
              <a:spLocks noChangeArrowheads="1"/>
            </p:cNvSpPr>
            <p:nvPr/>
          </p:nvSpPr>
          <p:spPr bwMode="auto">
            <a:xfrm>
              <a:off x="1248"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93" name="Rectangle 188"/>
            <p:cNvSpPr>
              <a:spLocks noChangeArrowheads="1"/>
            </p:cNvSpPr>
            <p:nvPr/>
          </p:nvSpPr>
          <p:spPr bwMode="auto">
            <a:xfrm>
              <a:off x="1536"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94" name="Rectangle 189"/>
            <p:cNvSpPr>
              <a:spLocks noChangeArrowheads="1"/>
            </p:cNvSpPr>
            <p:nvPr/>
          </p:nvSpPr>
          <p:spPr bwMode="auto">
            <a:xfrm>
              <a:off x="1680"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95" name="Rectangle 190"/>
            <p:cNvSpPr>
              <a:spLocks noChangeArrowheads="1"/>
            </p:cNvSpPr>
            <p:nvPr/>
          </p:nvSpPr>
          <p:spPr bwMode="auto">
            <a:xfrm>
              <a:off x="1824" y="2208"/>
              <a:ext cx="144" cy="144"/>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71296" name="Rectangle 191"/>
            <p:cNvSpPr>
              <a:spLocks noChangeArrowheads="1"/>
            </p:cNvSpPr>
            <p:nvPr/>
          </p:nvSpPr>
          <p:spPr bwMode="auto">
            <a:xfrm>
              <a:off x="2112"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97" name="Rectangle 192"/>
            <p:cNvSpPr>
              <a:spLocks noChangeArrowheads="1"/>
            </p:cNvSpPr>
            <p:nvPr/>
          </p:nvSpPr>
          <p:spPr bwMode="auto">
            <a:xfrm>
              <a:off x="1968"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298" name="Rectangle 193"/>
            <p:cNvSpPr>
              <a:spLocks noChangeArrowheads="1"/>
            </p:cNvSpPr>
            <p:nvPr/>
          </p:nvSpPr>
          <p:spPr bwMode="auto">
            <a:xfrm>
              <a:off x="2256" y="220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299" name="Rectangle 194"/>
            <p:cNvSpPr>
              <a:spLocks noChangeArrowheads="1"/>
            </p:cNvSpPr>
            <p:nvPr/>
          </p:nvSpPr>
          <p:spPr bwMode="auto">
            <a:xfrm>
              <a:off x="2400"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00" name="Rectangle 195"/>
            <p:cNvSpPr>
              <a:spLocks noChangeArrowheads="1"/>
            </p:cNvSpPr>
            <p:nvPr/>
          </p:nvSpPr>
          <p:spPr bwMode="auto">
            <a:xfrm>
              <a:off x="2544" y="2208"/>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301" name="Rectangle 196"/>
            <p:cNvSpPr>
              <a:spLocks noChangeArrowheads="1"/>
            </p:cNvSpPr>
            <p:nvPr/>
          </p:nvSpPr>
          <p:spPr bwMode="auto">
            <a:xfrm>
              <a:off x="2832"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02" name="Rectangle 197"/>
            <p:cNvSpPr>
              <a:spLocks noChangeArrowheads="1"/>
            </p:cNvSpPr>
            <p:nvPr/>
          </p:nvSpPr>
          <p:spPr bwMode="auto">
            <a:xfrm>
              <a:off x="2688" y="220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303" name="Rectangle 198"/>
            <p:cNvSpPr>
              <a:spLocks noChangeArrowheads="1"/>
            </p:cNvSpPr>
            <p:nvPr/>
          </p:nvSpPr>
          <p:spPr bwMode="auto">
            <a:xfrm>
              <a:off x="2976"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04" name="Rectangle 199"/>
            <p:cNvSpPr>
              <a:spLocks noChangeArrowheads="1"/>
            </p:cNvSpPr>
            <p:nvPr/>
          </p:nvSpPr>
          <p:spPr bwMode="auto">
            <a:xfrm>
              <a:off x="3120" y="220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305" name="Rectangle 200"/>
            <p:cNvSpPr>
              <a:spLocks noChangeArrowheads="1"/>
            </p:cNvSpPr>
            <p:nvPr/>
          </p:nvSpPr>
          <p:spPr bwMode="auto">
            <a:xfrm>
              <a:off x="3264"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06" name="Rectangle 201"/>
            <p:cNvSpPr>
              <a:spLocks noChangeArrowheads="1"/>
            </p:cNvSpPr>
            <p:nvPr/>
          </p:nvSpPr>
          <p:spPr bwMode="auto">
            <a:xfrm>
              <a:off x="3552"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07" name="Rectangle 202"/>
            <p:cNvSpPr>
              <a:spLocks noChangeArrowheads="1"/>
            </p:cNvSpPr>
            <p:nvPr/>
          </p:nvSpPr>
          <p:spPr bwMode="auto">
            <a:xfrm>
              <a:off x="3408"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08" name="Rectangle 203"/>
            <p:cNvSpPr>
              <a:spLocks noChangeArrowheads="1"/>
            </p:cNvSpPr>
            <p:nvPr/>
          </p:nvSpPr>
          <p:spPr bwMode="auto">
            <a:xfrm>
              <a:off x="816" y="2352"/>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309" name="Rectangle 204"/>
            <p:cNvSpPr>
              <a:spLocks noChangeArrowheads="1"/>
            </p:cNvSpPr>
            <p:nvPr/>
          </p:nvSpPr>
          <p:spPr bwMode="auto">
            <a:xfrm>
              <a:off x="960"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10" name="Rectangle 205"/>
            <p:cNvSpPr>
              <a:spLocks noChangeArrowheads="1"/>
            </p:cNvSpPr>
            <p:nvPr/>
          </p:nvSpPr>
          <p:spPr bwMode="auto">
            <a:xfrm>
              <a:off x="1104"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11" name="Rectangle 206"/>
            <p:cNvSpPr>
              <a:spLocks noChangeArrowheads="1"/>
            </p:cNvSpPr>
            <p:nvPr/>
          </p:nvSpPr>
          <p:spPr bwMode="auto">
            <a:xfrm>
              <a:off x="1392"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12" name="Rectangle 207"/>
            <p:cNvSpPr>
              <a:spLocks noChangeArrowheads="1"/>
            </p:cNvSpPr>
            <p:nvPr/>
          </p:nvSpPr>
          <p:spPr bwMode="auto">
            <a:xfrm>
              <a:off x="1248" y="2352"/>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313" name="Rectangle 208"/>
            <p:cNvSpPr>
              <a:spLocks noChangeArrowheads="1"/>
            </p:cNvSpPr>
            <p:nvPr/>
          </p:nvSpPr>
          <p:spPr bwMode="auto">
            <a:xfrm>
              <a:off x="1536"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14" name="Rectangle 209"/>
            <p:cNvSpPr>
              <a:spLocks noChangeArrowheads="1"/>
            </p:cNvSpPr>
            <p:nvPr/>
          </p:nvSpPr>
          <p:spPr bwMode="auto">
            <a:xfrm>
              <a:off x="1680"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15" name="Rectangle 210"/>
            <p:cNvSpPr>
              <a:spLocks noChangeArrowheads="1"/>
            </p:cNvSpPr>
            <p:nvPr/>
          </p:nvSpPr>
          <p:spPr bwMode="auto">
            <a:xfrm>
              <a:off x="1824" y="2352"/>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316" name="Rectangle 211"/>
            <p:cNvSpPr>
              <a:spLocks noChangeArrowheads="1"/>
            </p:cNvSpPr>
            <p:nvPr/>
          </p:nvSpPr>
          <p:spPr bwMode="auto">
            <a:xfrm>
              <a:off x="2112" y="2352"/>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317" name="Rectangle 212"/>
            <p:cNvSpPr>
              <a:spLocks noChangeArrowheads="1"/>
            </p:cNvSpPr>
            <p:nvPr/>
          </p:nvSpPr>
          <p:spPr bwMode="auto">
            <a:xfrm>
              <a:off x="1968"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18" name="Rectangle 213"/>
            <p:cNvSpPr>
              <a:spLocks noChangeArrowheads="1"/>
            </p:cNvSpPr>
            <p:nvPr/>
          </p:nvSpPr>
          <p:spPr bwMode="auto">
            <a:xfrm>
              <a:off x="2256"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19" name="Rectangle 214"/>
            <p:cNvSpPr>
              <a:spLocks noChangeArrowheads="1"/>
            </p:cNvSpPr>
            <p:nvPr/>
          </p:nvSpPr>
          <p:spPr bwMode="auto">
            <a:xfrm>
              <a:off x="2400"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20" name="Rectangle 215"/>
            <p:cNvSpPr>
              <a:spLocks noChangeArrowheads="1"/>
            </p:cNvSpPr>
            <p:nvPr/>
          </p:nvSpPr>
          <p:spPr bwMode="auto">
            <a:xfrm>
              <a:off x="2544" y="2352"/>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321" name="Rectangle 216"/>
            <p:cNvSpPr>
              <a:spLocks noChangeArrowheads="1"/>
            </p:cNvSpPr>
            <p:nvPr/>
          </p:nvSpPr>
          <p:spPr bwMode="auto">
            <a:xfrm>
              <a:off x="2832"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22" name="Rectangle 217"/>
            <p:cNvSpPr>
              <a:spLocks noChangeArrowheads="1"/>
            </p:cNvSpPr>
            <p:nvPr/>
          </p:nvSpPr>
          <p:spPr bwMode="auto">
            <a:xfrm>
              <a:off x="2688" y="2352"/>
              <a:ext cx="144" cy="144"/>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71323" name="Rectangle 218"/>
            <p:cNvSpPr>
              <a:spLocks noChangeArrowheads="1"/>
            </p:cNvSpPr>
            <p:nvPr/>
          </p:nvSpPr>
          <p:spPr bwMode="auto">
            <a:xfrm>
              <a:off x="2976"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24" name="Rectangle 219"/>
            <p:cNvSpPr>
              <a:spLocks noChangeArrowheads="1"/>
            </p:cNvSpPr>
            <p:nvPr/>
          </p:nvSpPr>
          <p:spPr bwMode="auto">
            <a:xfrm>
              <a:off x="3120"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25" name="Rectangle 220"/>
            <p:cNvSpPr>
              <a:spLocks noChangeArrowheads="1"/>
            </p:cNvSpPr>
            <p:nvPr/>
          </p:nvSpPr>
          <p:spPr bwMode="auto">
            <a:xfrm>
              <a:off x="3264"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26" name="Rectangle 221"/>
            <p:cNvSpPr>
              <a:spLocks noChangeArrowheads="1"/>
            </p:cNvSpPr>
            <p:nvPr/>
          </p:nvSpPr>
          <p:spPr bwMode="auto">
            <a:xfrm>
              <a:off x="3552"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27" name="Rectangle 222"/>
            <p:cNvSpPr>
              <a:spLocks noChangeArrowheads="1"/>
            </p:cNvSpPr>
            <p:nvPr/>
          </p:nvSpPr>
          <p:spPr bwMode="auto">
            <a:xfrm>
              <a:off x="3408"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28" name="Rectangle 223"/>
            <p:cNvSpPr>
              <a:spLocks noChangeArrowheads="1"/>
            </p:cNvSpPr>
            <p:nvPr/>
          </p:nvSpPr>
          <p:spPr bwMode="auto">
            <a:xfrm>
              <a:off x="816" y="2496"/>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329" name="Rectangle 224"/>
            <p:cNvSpPr>
              <a:spLocks noChangeArrowheads="1"/>
            </p:cNvSpPr>
            <p:nvPr/>
          </p:nvSpPr>
          <p:spPr bwMode="auto">
            <a:xfrm>
              <a:off x="960"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30" name="Rectangle 225"/>
            <p:cNvSpPr>
              <a:spLocks noChangeArrowheads="1"/>
            </p:cNvSpPr>
            <p:nvPr/>
          </p:nvSpPr>
          <p:spPr bwMode="auto">
            <a:xfrm>
              <a:off x="1104"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31" name="Rectangle 226"/>
            <p:cNvSpPr>
              <a:spLocks noChangeArrowheads="1"/>
            </p:cNvSpPr>
            <p:nvPr/>
          </p:nvSpPr>
          <p:spPr bwMode="auto">
            <a:xfrm>
              <a:off x="1392"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32" name="Rectangle 227"/>
            <p:cNvSpPr>
              <a:spLocks noChangeArrowheads="1"/>
            </p:cNvSpPr>
            <p:nvPr/>
          </p:nvSpPr>
          <p:spPr bwMode="auto">
            <a:xfrm>
              <a:off x="1248"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33" name="Rectangle 228"/>
            <p:cNvSpPr>
              <a:spLocks noChangeArrowheads="1"/>
            </p:cNvSpPr>
            <p:nvPr/>
          </p:nvSpPr>
          <p:spPr bwMode="auto">
            <a:xfrm>
              <a:off x="1536"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34" name="Rectangle 229"/>
            <p:cNvSpPr>
              <a:spLocks noChangeArrowheads="1"/>
            </p:cNvSpPr>
            <p:nvPr/>
          </p:nvSpPr>
          <p:spPr bwMode="auto">
            <a:xfrm>
              <a:off x="1680"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35" name="Rectangle 230"/>
            <p:cNvSpPr>
              <a:spLocks noChangeArrowheads="1"/>
            </p:cNvSpPr>
            <p:nvPr/>
          </p:nvSpPr>
          <p:spPr bwMode="auto">
            <a:xfrm>
              <a:off x="1824" y="2496"/>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336" name="Rectangle 231"/>
            <p:cNvSpPr>
              <a:spLocks noChangeArrowheads="1"/>
            </p:cNvSpPr>
            <p:nvPr/>
          </p:nvSpPr>
          <p:spPr bwMode="auto">
            <a:xfrm>
              <a:off x="2112"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37" name="Rectangle 232"/>
            <p:cNvSpPr>
              <a:spLocks noChangeArrowheads="1"/>
            </p:cNvSpPr>
            <p:nvPr/>
          </p:nvSpPr>
          <p:spPr bwMode="auto">
            <a:xfrm>
              <a:off x="1968" y="2496"/>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338" name="Rectangle 233"/>
            <p:cNvSpPr>
              <a:spLocks noChangeArrowheads="1"/>
            </p:cNvSpPr>
            <p:nvPr/>
          </p:nvSpPr>
          <p:spPr bwMode="auto">
            <a:xfrm>
              <a:off x="2256"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39" name="Rectangle 234"/>
            <p:cNvSpPr>
              <a:spLocks noChangeArrowheads="1"/>
            </p:cNvSpPr>
            <p:nvPr/>
          </p:nvSpPr>
          <p:spPr bwMode="auto">
            <a:xfrm>
              <a:off x="2400"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40" name="Rectangle 235"/>
            <p:cNvSpPr>
              <a:spLocks noChangeArrowheads="1"/>
            </p:cNvSpPr>
            <p:nvPr/>
          </p:nvSpPr>
          <p:spPr bwMode="auto">
            <a:xfrm>
              <a:off x="2544"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41" name="Rectangle 236"/>
            <p:cNvSpPr>
              <a:spLocks noChangeArrowheads="1"/>
            </p:cNvSpPr>
            <p:nvPr/>
          </p:nvSpPr>
          <p:spPr bwMode="auto">
            <a:xfrm>
              <a:off x="2832"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42" name="Rectangle 237"/>
            <p:cNvSpPr>
              <a:spLocks noChangeArrowheads="1"/>
            </p:cNvSpPr>
            <p:nvPr/>
          </p:nvSpPr>
          <p:spPr bwMode="auto">
            <a:xfrm>
              <a:off x="2688"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43" name="Rectangle 238"/>
            <p:cNvSpPr>
              <a:spLocks noChangeArrowheads="1"/>
            </p:cNvSpPr>
            <p:nvPr/>
          </p:nvSpPr>
          <p:spPr bwMode="auto">
            <a:xfrm>
              <a:off x="2976"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44" name="Rectangle 239"/>
            <p:cNvSpPr>
              <a:spLocks noChangeArrowheads="1"/>
            </p:cNvSpPr>
            <p:nvPr/>
          </p:nvSpPr>
          <p:spPr bwMode="auto">
            <a:xfrm>
              <a:off x="3120"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45" name="Rectangle 240"/>
            <p:cNvSpPr>
              <a:spLocks noChangeArrowheads="1"/>
            </p:cNvSpPr>
            <p:nvPr/>
          </p:nvSpPr>
          <p:spPr bwMode="auto">
            <a:xfrm>
              <a:off x="3264"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46" name="Rectangle 241"/>
            <p:cNvSpPr>
              <a:spLocks noChangeArrowheads="1"/>
            </p:cNvSpPr>
            <p:nvPr/>
          </p:nvSpPr>
          <p:spPr bwMode="auto">
            <a:xfrm>
              <a:off x="3552"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47" name="Rectangle 242"/>
            <p:cNvSpPr>
              <a:spLocks noChangeArrowheads="1"/>
            </p:cNvSpPr>
            <p:nvPr/>
          </p:nvSpPr>
          <p:spPr bwMode="auto">
            <a:xfrm>
              <a:off x="3408"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48" name="Rectangle 243"/>
            <p:cNvSpPr>
              <a:spLocks noChangeArrowheads="1"/>
            </p:cNvSpPr>
            <p:nvPr/>
          </p:nvSpPr>
          <p:spPr bwMode="auto">
            <a:xfrm>
              <a:off x="816" y="264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349" name="Rectangle 244"/>
            <p:cNvSpPr>
              <a:spLocks noChangeArrowheads="1"/>
            </p:cNvSpPr>
            <p:nvPr/>
          </p:nvSpPr>
          <p:spPr bwMode="auto">
            <a:xfrm>
              <a:off x="960"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50" name="Rectangle 245"/>
            <p:cNvSpPr>
              <a:spLocks noChangeArrowheads="1"/>
            </p:cNvSpPr>
            <p:nvPr/>
          </p:nvSpPr>
          <p:spPr bwMode="auto">
            <a:xfrm>
              <a:off x="1104"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51" name="Rectangle 246"/>
            <p:cNvSpPr>
              <a:spLocks noChangeArrowheads="1"/>
            </p:cNvSpPr>
            <p:nvPr/>
          </p:nvSpPr>
          <p:spPr bwMode="auto">
            <a:xfrm>
              <a:off x="1392"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52" name="Rectangle 247"/>
            <p:cNvSpPr>
              <a:spLocks noChangeArrowheads="1"/>
            </p:cNvSpPr>
            <p:nvPr/>
          </p:nvSpPr>
          <p:spPr bwMode="auto">
            <a:xfrm>
              <a:off x="1248" y="264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353" name="Rectangle 248"/>
            <p:cNvSpPr>
              <a:spLocks noChangeArrowheads="1"/>
            </p:cNvSpPr>
            <p:nvPr/>
          </p:nvSpPr>
          <p:spPr bwMode="auto">
            <a:xfrm>
              <a:off x="1536"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54" name="Rectangle 249"/>
            <p:cNvSpPr>
              <a:spLocks noChangeArrowheads="1"/>
            </p:cNvSpPr>
            <p:nvPr/>
          </p:nvSpPr>
          <p:spPr bwMode="auto">
            <a:xfrm>
              <a:off x="1680"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55" name="Rectangle 250"/>
            <p:cNvSpPr>
              <a:spLocks noChangeArrowheads="1"/>
            </p:cNvSpPr>
            <p:nvPr/>
          </p:nvSpPr>
          <p:spPr bwMode="auto">
            <a:xfrm>
              <a:off x="1824" y="264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356" name="Rectangle 251"/>
            <p:cNvSpPr>
              <a:spLocks noChangeArrowheads="1"/>
            </p:cNvSpPr>
            <p:nvPr/>
          </p:nvSpPr>
          <p:spPr bwMode="auto">
            <a:xfrm>
              <a:off x="2112" y="264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357" name="Rectangle 252"/>
            <p:cNvSpPr>
              <a:spLocks noChangeArrowheads="1"/>
            </p:cNvSpPr>
            <p:nvPr/>
          </p:nvSpPr>
          <p:spPr bwMode="auto">
            <a:xfrm>
              <a:off x="1968"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58" name="Rectangle 253"/>
            <p:cNvSpPr>
              <a:spLocks noChangeArrowheads="1"/>
            </p:cNvSpPr>
            <p:nvPr/>
          </p:nvSpPr>
          <p:spPr bwMode="auto">
            <a:xfrm>
              <a:off x="2256" y="2640"/>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359" name="Rectangle 254"/>
            <p:cNvSpPr>
              <a:spLocks noChangeArrowheads="1"/>
            </p:cNvSpPr>
            <p:nvPr/>
          </p:nvSpPr>
          <p:spPr bwMode="auto">
            <a:xfrm>
              <a:off x="2400"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60" name="Rectangle 255"/>
            <p:cNvSpPr>
              <a:spLocks noChangeArrowheads="1"/>
            </p:cNvSpPr>
            <p:nvPr/>
          </p:nvSpPr>
          <p:spPr bwMode="auto">
            <a:xfrm>
              <a:off x="2544" y="264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361" name="Rectangle 256"/>
            <p:cNvSpPr>
              <a:spLocks noChangeArrowheads="1"/>
            </p:cNvSpPr>
            <p:nvPr/>
          </p:nvSpPr>
          <p:spPr bwMode="auto">
            <a:xfrm>
              <a:off x="2832"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62" name="Rectangle 257"/>
            <p:cNvSpPr>
              <a:spLocks noChangeArrowheads="1"/>
            </p:cNvSpPr>
            <p:nvPr/>
          </p:nvSpPr>
          <p:spPr bwMode="auto">
            <a:xfrm>
              <a:off x="2688" y="2640"/>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363" name="Rectangle 258"/>
            <p:cNvSpPr>
              <a:spLocks noChangeArrowheads="1"/>
            </p:cNvSpPr>
            <p:nvPr/>
          </p:nvSpPr>
          <p:spPr bwMode="auto">
            <a:xfrm>
              <a:off x="2976"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64" name="Rectangle 259"/>
            <p:cNvSpPr>
              <a:spLocks noChangeArrowheads="1"/>
            </p:cNvSpPr>
            <p:nvPr/>
          </p:nvSpPr>
          <p:spPr bwMode="auto">
            <a:xfrm>
              <a:off x="3120"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65" name="Rectangle 260"/>
            <p:cNvSpPr>
              <a:spLocks noChangeArrowheads="1"/>
            </p:cNvSpPr>
            <p:nvPr/>
          </p:nvSpPr>
          <p:spPr bwMode="auto">
            <a:xfrm>
              <a:off x="3264"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66" name="Rectangle 261"/>
            <p:cNvSpPr>
              <a:spLocks noChangeArrowheads="1"/>
            </p:cNvSpPr>
            <p:nvPr/>
          </p:nvSpPr>
          <p:spPr bwMode="auto">
            <a:xfrm>
              <a:off x="3552"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67" name="Rectangle 262"/>
            <p:cNvSpPr>
              <a:spLocks noChangeArrowheads="1"/>
            </p:cNvSpPr>
            <p:nvPr/>
          </p:nvSpPr>
          <p:spPr bwMode="auto">
            <a:xfrm>
              <a:off x="3408"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68" name="Rectangle 263"/>
            <p:cNvSpPr>
              <a:spLocks noChangeArrowheads="1"/>
            </p:cNvSpPr>
            <p:nvPr/>
          </p:nvSpPr>
          <p:spPr bwMode="auto">
            <a:xfrm>
              <a:off x="816" y="2784"/>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369" name="Rectangle 264"/>
            <p:cNvSpPr>
              <a:spLocks noChangeArrowheads="1"/>
            </p:cNvSpPr>
            <p:nvPr/>
          </p:nvSpPr>
          <p:spPr bwMode="auto">
            <a:xfrm>
              <a:off x="960"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70" name="Rectangle 265"/>
            <p:cNvSpPr>
              <a:spLocks noChangeArrowheads="1"/>
            </p:cNvSpPr>
            <p:nvPr/>
          </p:nvSpPr>
          <p:spPr bwMode="auto">
            <a:xfrm>
              <a:off x="1104"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71" name="Rectangle 266"/>
            <p:cNvSpPr>
              <a:spLocks noChangeArrowheads="1"/>
            </p:cNvSpPr>
            <p:nvPr/>
          </p:nvSpPr>
          <p:spPr bwMode="auto">
            <a:xfrm>
              <a:off x="1392" y="278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372" name="Rectangle 267"/>
            <p:cNvSpPr>
              <a:spLocks noChangeArrowheads="1"/>
            </p:cNvSpPr>
            <p:nvPr/>
          </p:nvSpPr>
          <p:spPr bwMode="auto">
            <a:xfrm>
              <a:off x="1248" y="278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373" name="Rectangle 268"/>
            <p:cNvSpPr>
              <a:spLocks noChangeArrowheads="1"/>
            </p:cNvSpPr>
            <p:nvPr/>
          </p:nvSpPr>
          <p:spPr bwMode="auto">
            <a:xfrm>
              <a:off x="1536" y="278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374" name="Rectangle 269"/>
            <p:cNvSpPr>
              <a:spLocks noChangeArrowheads="1"/>
            </p:cNvSpPr>
            <p:nvPr/>
          </p:nvSpPr>
          <p:spPr bwMode="auto">
            <a:xfrm>
              <a:off x="1680" y="2784"/>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375" name="Rectangle 270"/>
            <p:cNvSpPr>
              <a:spLocks noChangeArrowheads="1"/>
            </p:cNvSpPr>
            <p:nvPr/>
          </p:nvSpPr>
          <p:spPr bwMode="auto">
            <a:xfrm>
              <a:off x="1824"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76" name="Rectangle 271"/>
            <p:cNvSpPr>
              <a:spLocks noChangeArrowheads="1"/>
            </p:cNvSpPr>
            <p:nvPr/>
          </p:nvSpPr>
          <p:spPr bwMode="auto">
            <a:xfrm>
              <a:off x="2112"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77" name="Rectangle 272"/>
            <p:cNvSpPr>
              <a:spLocks noChangeArrowheads="1"/>
            </p:cNvSpPr>
            <p:nvPr/>
          </p:nvSpPr>
          <p:spPr bwMode="auto">
            <a:xfrm>
              <a:off x="1968"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78" name="Rectangle 273"/>
            <p:cNvSpPr>
              <a:spLocks noChangeArrowheads="1"/>
            </p:cNvSpPr>
            <p:nvPr/>
          </p:nvSpPr>
          <p:spPr bwMode="auto">
            <a:xfrm>
              <a:off x="2256"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79" name="Rectangle 274"/>
            <p:cNvSpPr>
              <a:spLocks noChangeArrowheads="1"/>
            </p:cNvSpPr>
            <p:nvPr/>
          </p:nvSpPr>
          <p:spPr bwMode="auto">
            <a:xfrm>
              <a:off x="2400"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80" name="Rectangle 275"/>
            <p:cNvSpPr>
              <a:spLocks noChangeArrowheads="1"/>
            </p:cNvSpPr>
            <p:nvPr/>
          </p:nvSpPr>
          <p:spPr bwMode="auto">
            <a:xfrm>
              <a:off x="2544"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81" name="Rectangle 276"/>
            <p:cNvSpPr>
              <a:spLocks noChangeArrowheads="1"/>
            </p:cNvSpPr>
            <p:nvPr/>
          </p:nvSpPr>
          <p:spPr bwMode="auto">
            <a:xfrm>
              <a:off x="2832"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82" name="Rectangle 277"/>
            <p:cNvSpPr>
              <a:spLocks noChangeArrowheads="1"/>
            </p:cNvSpPr>
            <p:nvPr/>
          </p:nvSpPr>
          <p:spPr bwMode="auto">
            <a:xfrm>
              <a:off x="2688" y="278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383" name="Rectangle 278"/>
            <p:cNvSpPr>
              <a:spLocks noChangeArrowheads="1"/>
            </p:cNvSpPr>
            <p:nvPr/>
          </p:nvSpPr>
          <p:spPr bwMode="auto">
            <a:xfrm>
              <a:off x="2976"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84" name="Rectangle 279"/>
            <p:cNvSpPr>
              <a:spLocks noChangeArrowheads="1"/>
            </p:cNvSpPr>
            <p:nvPr/>
          </p:nvSpPr>
          <p:spPr bwMode="auto">
            <a:xfrm>
              <a:off x="3120"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85" name="Rectangle 280"/>
            <p:cNvSpPr>
              <a:spLocks noChangeArrowheads="1"/>
            </p:cNvSpPr>
            <p:nvPr/>
          </p:nvSpPr>
          <p:spPr bwMode="auto">
            <a:xfrm>
              <a:off x="3264"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86" name="Rectangle 281"/>
            <p:cNvSpPr>
              <a:spLocks noChangeArrowheads="1"/>
            </p:cNvSpPr>
            <p:nvPr/>
          </p:nvSpPr>
          <p:spPr bwMode="auto">
            <a:xfrm>
              <a:off x="3552"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87" name="Rectangle 282"/>
            <p:cNvSpPr>
              <a:spLocks noChangeArrowheads="1"/>
            </p:cNvSpPr>
            <p:nvPr/>
          </p:nvSpPr>
          <p:spPr bwMode="auto">
            <a:xfrm>
              <a:off x="3408"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88" name="Rectangle 283"/>
            <p:cNvSpPr>
              <a:spLocks noChangeArrowheads="1"/>
            </p:cNvSpPr>
            <p:nvPr/>
          </p:nvSpPr>
          <p:spPr bwMode="auto">
            <a:xfrm>
              <a:off x="816" y="292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389" name="Rectangle 284"/>
            <p:cNvSpPr>
              <a:spLocks noChangeArrowheads="1"/>
            </p:cNvSpPr>
            <p:nvPr/>
          </p:nvSpPr>
          <p:spPr bwMode="auto">
            <a:xfrm>
              <a:off x="960" y="2928"/>
              <a:ext cx="144" cy="144"/>
            </a:xfrm>
            <a:prstGeom prst="rect">
              <a:avLst/>
            </a:prstGeom>
            <a:solidFill>
              <a:srgbClr val="FF00FF"/>
            </a:solidFill>
            <a:ln w="12700">
              <a:solidFill>
                <a:schemeClr val="tx1"/>
              </a:solidFill>
              <a:miter lim="800000"/>
              <a:headEnd/>
              <a:tailEnd/>
            </a:ln>
          </p:spPr>
          <p:txBody>
            <a:bodyPr wrap="none" anchor="ctr">
              <a:prstTxWarp prst="textNoShape">
                <a:avLst/>
              </a:prstTxWarp>
            </a:bodyPr>
            <a:lstStyle/>
            <a:p>
              <a:endParaRPr lang="en-US"/>
            </a:p>
          </p:txBody>
        </p:sp>
        <p:sp>
          <p:nvSpPr>
            <p:cNvPr id="71390" name="Rectangle 285"/>
            <p:cNvSpPr>
              <a:spLocks noChangeArrowheads="1"/>
            </p:cNvSpPr>
            <p:nvPr/>
          </p:nvSpPr>
          <p:spPr bwMode="auto">
            <a:xfrm>
              <a:off x="1104" y="2928"/>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391" name="Rectangle 286"/>
            <p:cNvSpPr>
              <a:spLocks noChangeArrowheads="1"/>
            </p:cNvSpPr>
            <p:nvPr/>
          </p:nvSpPr>
          <p:spPr bwMode="auto">
            <a:xfrm>
              <a:off x="1392"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92" name="Rectangle 287"/>
            <p:cNvSpPr>
              <a:spLocks noChangeArrowheads="1"/>
            </p:cNvSpPr>
            <p:nvPr/>
          </p:nvSpPr>
          <p:spPr bwMode="auto">
            <a:xfrm>
              <a:off x="1248" y="2928"/>
              <a:ext cx="144" cy="144"/>
            </a:xfrm>
            <a:prstGeom prst="rect">
              <a:avLst/>
            </a:prstGeom>
            <a:solidFill>
              <a:srgbClr val="FF00FF"/>
            </a:solidFill>
            <a:ln w="12700">
              <a:solidFill>
                <a:schemeClr val="tx1"/>
              </a:solidFill>
              <a:miter lim="800000"/>
              <a:headEnd/>
              <a:tailEnd/>
            </a:ln>
          </p:spPr>
          <p:txBody>
            <a:bodyPr wrap="none" anchor="ctr">
              <a:prstTxWarp prst="textNoShape">
                <a:avLst/>
              </a:prstTxWarp>
            </a:bodyPr>
            <a:lstStyle/>
            <a:p>
              <a:endParaRPr lang="en-US"/>
            </a:p>
          </p:txBody>
        </p:sp>
        <p:sp>
          <p:nvSpPr>
            <p:cNvPr id="71393" name="Rectangle 288"/>
            <p:cNvSpPr>
              <a:spLocks noChangeArrowheads="1"/>
            </p:cNvSpPr>
            <p:nvPr/>
          </p:nvSpPr>
          <p:spPr bwMode="auto">
            <a:xfrm>
              <a:off x="1536" y="292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394" name="Rectangle 289"/>
            <p:cNvSpPr>
              <a:spLocks noChangeArrowheads="1"/>
            </p:cNvSpPr>
            <p:nvPr/>
          </p:nvSpPr>
          <p:spPr bwMode="auto">
            <a:xfrm>
              <a:off x="1680"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95" name="Rectangle 290"/>
            <p:cNvSpPr>
              <a:spLocks noChangeArrowheads="1"/>
            </p:cNvSpPr>
            <p:nvPr/>
          </p:nvSpPr>
          <p:spPr bwMode="auto">
            <a:xfrm>
              <a:off x="1824"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96" name="Rectangle 291"/>
            <p:cNvSpPr>
              <a:spLocks noChangeArrowheads="1"/>
            </p:cNvSpPr>
            <p:nvPr/>
          </p:nvSpPr>
          <p:spPr bwMode="auto">
            <a:xfrm>
              <a:off x="2112"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97" name="Rectangle 292"/>
            <p:cNvSpPr>
              <a:spLocks noChangeArrowheads="1"/>
            </p:cNvSpPr>
            <p:nvPr/>
          </p:nvSpPr>
          <p:spPr bwMode="auto">
            <a:xfrm>
              <a:off x="1968" y="292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398" name="Rectangle 293"/>
            <p:cNvSpPr>
              <a:spLocks noChangeArrowheads="1"/>
            </p:cNvSpPr>
            <p:nvPr/>
          </p:nvSpPr>
          <p:spPr bwMode="auto">
            <a:xfrm>
              <a:off x="2256"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399" name="Rectangle 294"/>
            <p:cNvSpPr>
              <a:spLocks noChangeArrowheads="1"/>
            </p:cNvSpPr>
            <p:nvPr/>
          </p:nvSpPr>
          <p:spPr bwMode="auto">
            <a:xfrm>
              <a:off x="2400"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00" name="Rectangle 295"/>
            <p:cNvSpPr>
              <a:spLocks noChangeArrowheads="1"/>
            </p:cNvSpPr>
            <p:nvPr/>
          </p:nvSpPr>
          <p:spPr bwMode="auto">
            <a:xfrm>
              <a:off x="2544"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01" name="Rectangle 296"/>
            <p:cNvSpPr>
              <a:spLocks noChangeArrowheads="1"/>
            </p:cNvSpPr>
            <p:nvPr/>
          </p:nvSpPr>
          <p:spPr bwMode="auto">
            <a:xfrm>
              <a:off x="2832"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02" name="Rectangle 297"/>
            <p:cNvSpPr>
              <a:spLocks noChangeArrowheads="1"/>
            </p:cNvSpPr>
            <p:nvPr/>
          </p:nvSpPr>
          <p:spPr bwMode="auto">
            <a:xfrm>
              <a:off x="2688" y="292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403" name="Rectangle 298"/>
            <p:cNvSpPr>
              <a:spLocks noChangeArrowheads="1"/>
            </p:cNvSpPr>
            <p:nvPr/>
          </p:nvSpPr>
          <p:spPr bwMode="auto">
            <a:xfrm>
              <a:off x="2976" y="292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404" name="Rectangle 299"/>
            <p:cNvSpPr>
              <a:spLocks noChangeArrowheads="1"/>
            </p:cNvSpPr>
            <p:nvPr/>
          </p:nvSpPr>
          <p:spPr bwMode="auto">
            <a:xfrm>
              <a:off x="3120"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05" name="Rectangle 300"/>
            <p:cNvSpPr>
              <a:spLocks noChangeArrowheads="1"/>
            </p:cNvSpPr>
            <p:nvPr/>
          </p:nvSpPr>
          <p:spPr bwMode="auto">
            <a:xfrm>
              <a:off x="3264"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06" name="Rectangle 301"/>
            <p:cNvSpPr>
              <a:spLocks noChangeArrowheads="1"/>
            </p:cNvSpPr>
            <p:nvPr/>
          </p:nvSpPr>
          <p:spPr bwMode="auto">
            <a:xfrm>
              <a:off x="3552" y="2928"/>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407" name="Rectangle 302"/>
            <p:cNvSpPr>
              <a:spLocks noChangeArrowheads="1"/>
            </p:cNvSpPr>
            <p:nvPr/>
          </p:nvSpPr>
          <p:spPr bwMode="auto">
            <a:xfrm>
              <a:off x="3408"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08" name="Rectangle 303"/>
            <p:cNvSpPr>
              <a:spLocks noChangeArrowheads="1"/>
            </p:cNvSpPr>
            <p:nvPr/>
          </p:nvSpPr>
          <p:spPr bwMode="auto">
            <a:xfrm>
              <a:off x="816" y="3072"/>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409" name="Rectangle 304"/>
            <p:cNvSpPr>
              <a:spLocks noChangeArrowheads="1"/>
            </p:cNvSpPr>
            <p:nvPr/>
          </p:nvSpPr>
          <p:spPr bwMode="auto">
            <a:xfrm>
              <a:off x="960" y="3072"/>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410" name="Rectangle 305"/>
            <p:cNvSpPr>
              <a:spLocks noChangeArrowheads="1"/>
            </p:cNvSpPr>
            <p:nvPr/>
          </p:nvSpPr>
          <p:spPr bwMode="auto">
            <a:xfrm>
              <a:off x="1104" y="3072"/>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411" name="Rectangle 306"/>
            <p:cNvSpPr>
              <a:spLocks noChangeArrowheads="1"/>
            </p:cNvSpPr>
            <p:nvPr/>
          </p:nvSpPr>
          <p:spPr bwMode="auto">
            <a:xfrm>
              <a:off x="1392" y="3072"/>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412" name="Rectangle 307"/>
            <p:cNvSpPr>
              <a:spLocks noChangeArrowheads="1"/>
            </p:cNvSpPr>
            <p:nvPr/>
          </p:nvSpPr>
          <p:spPr bwMode="auto">
            <a:xfrm>
              <a:off x="1248"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13" name="Rectangle 308"/>
            <p:cNvSpPr>
              <a:spLocks noChangeArrowheads="1"/>
            </p:cNvSpPr>
            <p:nvPr/>
          </p:nvSpPr>
          <p:spPr bwMode="auto">
            <a:xfrm>
              <a:off x="1536"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14" name="Rectangle 309"/>
            <p:cNvSpPr>
              <a:spLocks noChangeArrowheads="1"/>
            </p:cNvSpPr>
            <p:nvPr/>
          </p:nvSpPr>
          <p:spPr bwMode="auto">
            <a:xfrm>
              <a:off x="1680"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15" name="Rectangle 310"/>
            <p:cNvSpPr>
              <a:spLocks noChangeArrowheads="1"/>
            </p:cNvSpPr>
            <p:nvPr/>
          </p:nvSpPr>
          <p:spPr bwMode="auto">
            <a:xfrm>
              <a:off x="1824"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16" name="Rectangle 311"/>
            <p:cNvSpPr>
              <a:spLocks noChangeArrowheads="1"/>
            </p:cNvSpPr>
            <p:nvPr/>
          </p:nvSpPr>
          <p:spPr bwMode="auto">
            <a:xfrm>
              <a:off x="2112"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17" name="Rectangle 312"/>
            <p:cNvSpPr>
              <a:spLocks noChangeArrowheads="1"/>
            </p:cNvSpPr>
            <p:nvPr/>
          </p:nvSpPr>
          <p:spPr bwMode="auto">
            <a:xfrm>
              <a:off x="1968"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18" name="Rectangle 313"/>
            <p:cNvSpPr>
              <a:spLocks noChangeArrowheads="1"/>
            </p:cNvSpPr>
            <p:nvPr/>
          </p:nvSpPr>
          <p:spPr bwMode="auto">
            <a:xfrm>
              <a:off x="2256"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19" name="Rectangle 314"/>
            <p:cNvSpPr>
              <a:spLocks noChangeArrowheads="1"/>
            </p:cNvSpPr>
            <p:nvPr/>
          </p:nvSpPr>
          <p:spPr bwMode="auto">
            <a:xfrm>
              <a:off x="2400" y="3072"/>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1420" name="Rectangle 315"/>
            <p:cNvSpPr>
              <a:spLocks noChangeArrowheads="1"/>
            </p:cNvSpPr>
            <p:nvPr/>
          </p:nvSpPr>
          <p:spPr bwMode="auto">
            <a:xfrm>
              <a:off x="2544"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21" name="Rectangle 316"/>
            <p:cNvSpPr>
              <a:spLocks noChangeArrowheads="1"/>
            </p:cNvSpPr>
            <p:nvPr/>
          </p:nvSpPr>
          <p:spPr bwMode="auto">
            <a:xfrm>
              <a:off x="2832"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22" name="Rectangle 317"/>
            <p:cNvSpPr>
              <a:spLocks noChangeArrowheads="1"/>
            </p:cNvSpPr>
            <p:nvPr/>
          </p:nvSpPr>
          <p:spPr bwMode="auto">
            <a:xfrm>
              <a:off x="2688"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23" name="Rectangle 318"/>
            <p:cNvSpPr>
              <a:spLocks noChangeArrowheads="1"/>
            </p:cNvSpPr>
            <p:nvPr/>
          </p:nvSpPr>
          <p:spPr bwMode="auto">
            <a:xfrm>
              <a:off x="2976"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24" name="Rectangle 319"/>
            <p:cNvSpPr>
              <a:spLocks noChangeArrowheads="1"/>
            </p:cNvSpPr>
            <p:nvPr/>
          </p:nvSpPr>
          <p:spPr bwMode="auto">
            <a:xfrm>
              <a:off x="3120"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25" name="Rectangle 320"/>
            <p:cNvSpPr>
              <a:spLocks noChangeArrowheads="1"/>
            </p:cNvSpPr>
            <p:nvPr/>
          </p:nvSpPr>
          <p:spPr bwMode="auto">
            <a:xfrm>
              <a:off x="3264"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26" name="Rectangle 321"/>
            <p:cNvSpPr>
              <a:spLocks noChangeArrowheads="1"/>
            </p:cNvSpPr>
            <p:nvPr/>
          </p:nvSpPr>
          <p:spPr bwMode="auto">
            <a:xfrm>
              <a:off x="3552" y="3072"/>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427" name="Rectangle 322"/>
            <p:cNvSpPr>
              <a:spLocks noChangeArrowheads="1"/>
            </p:cNvSpPr>
            <p:nvPr/>
          </p:nvSpPr>
          <p:spPr bwMode="auto">
            <a:xfrm>
              <a:off x="3408"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28" name="Rectangle 323"/>
            <p:cNvSpPr>
              <a:spLocks noChangeArrowheads="1"/>
            </p:cNvSpPr>
            <p:nvPr/>
          </p:nvSpPr>
          <p:spPr bwMode="auto">
            <a:xfrm>
              <a:off x="816" y="3216"/>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429" name="Rectangle 324"/>
            <p:cNvSpPr>
              <a:spLocks noChangeArrowheads="1"/>
            </p:cNvSpPr>
            <p:nvPr/>
          </p:nvSpPr>
          <p:spPr bwMode="auto">
            <a:xfrm>
              <a:off x="960" y="3216"/>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430" name="Rectangle 325"/>
            <p:cNvSpPr>
              <a:spLocks noChangeArrowheads="1"/>
            </p:cNvSpPr>
            <p:nvPr/>
          </p:nvSpPr>
          <p:spPr bwMode="auto">
            <a:xfrm>
              <a:off x="1104" y="3216"/>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1431" name="Rectangle 326"/>
            <p:cNvSpPr>
              <a:spLocks noChangeArrowheads="1"/>
            </p:cNvSpPr>
            <p:nvPr/>
          </p:nvSpPr>
          <p:spPr bwMode="auto">
            <a:xfrm>
              <a:off x="1392"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32" name="Rectangle 327"/>
            <p:cNvSpPr>
              <a:spLocks noChangeArrowheads="1"/>
            </p:cNvSpPr>
            <p:nvPr/>
          </p:nvSpPr>
          <p:spPr bwMode="auto">
            <a:xfrm>
              <a:off x="1248" y="3216"/>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433" name="Rectangle 328"/>
            <p:cNvSpPr>
              <a:spLocks noChangeArrowheads="1"/>
            </p:cNvSpPr>
            <p:nvPr/>
          </p:nvSpPr>
          <p:spPr bwMode="auto">
            <a:xfrm>
              <a:off x="1536"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34" name="Rectangle 329"/>
            <p:cNvSpPr>
              <a:spLocks noChangeArrowheads="1"/>
            </p:cNvSpPr>
            <p:nvPr/>
          </p:nvSpPr>
          <p:spPr bwMode="auto">
            <a:xfrm>
              <a:off x="1680"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35" name="Rectangle 330"/>
            <p:cNvSpPr>
              <a:spLocks noChangeArrowheads="1"/>
            </p:cNvSpPr>
            <p:nvPr/>
          </p:nvSpPr>
          <p:spPr bwMode="auto">
            <a:xfrm>
              <a:off x="1824" y="3216"/>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436" name="Rectangle 331"/>
            <p:cNvSpPr>
              <a:spLocks noChangeArrowheads="1"/>
            </p:cNvSpPr>
            <p:nvPr/>
          </p:nvSpPr>
          <p:spPr bwMode="auto">
            <a:xfrm>
              <a:off x="2112"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37" name="Rectangle 332"/>
            <p:cNvSpPr>
              <a:spLocks noChangeArrowheads="1"/>
            </p:cNvSpPr>
            <p:nvPr/>
          </p:nvSpPr>
          <p:spPr bwMode="auto">
            <a:xfrm>
              <a:off x="1968"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38" name="Rectangle 333"/>
            <p:cNvSpPr>
              <a:spLocks noChangeArrowheads="1"/>
            </p:cNvSpPr>
            <p:nvPr/>
          </p:nvSpPr>
          <p:spPr bwMode="auto">
            <a:xfrm>
              <a:off x="2256"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39" name="Rectangle 334"/>
            <p:cNvSpPr>
              <a:spLocks noChangeArrowheads="1"/>
            </p:cNvSpPr>
            <p:nvPr/>
          </p:nvSpPr>
          <p:spPr bwMode="auto">
            <a:xfrm>
              <a:off x="2400"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40" name="Rectangle 335"/>
            <p:cNvSpPr>
              <a:spLocks noChangeArrowheads="1"/>
            </p:cNvSpPr>
            <p:nvPr/>
          </p:nvSpPr>
          <p:spPr bwMode="auto">
            <a:xfrm>
              <a:off x="2544" y="3216"/>
              <a:ext cx="144" cy="144"/>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71441" name="Rectangle 336"/>
            <p:cNvSpPr>
              <a:spLocks noChangeArrowheads="1"/>
            </p:cNvSpPr>
            <p:nvPr/>
          </p:nvSpPr>
          <p:spPr bwMode="auto">
            <a:xfrm>
              <a:off x="2832"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42" name="Rectangle 337"/>
            <p:cNvSpPr>
              <a:spLocks noChangeArrowheads="1"/>
            </p:cNvSpPr>
            <p:nvPr/>
          </p:nvSpPr>
          <p:spPr bwMode="auto">
            <a:xfrm>
              <a:off x="2688"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43" name="Rectangle 338"/>
            <p:cNvSpPr>
              <a:spLocks noChangeArrowheads="1"/>
            </p:cNvSpPr>
            <p:nvPr/>
          </p:nvSpPr>
          <p:spPr bwMode="auto">
            <a:xfrm>
              <a:off x="2976"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44" name="Rectangle 339"/>
            <p:cNvSpPr>
              <a:spLocks noChangeArrowheads="1"/>
            </p:cNvSpPr>
            <p:nvPr/>
          </p:nvSpPr>
          <p:spPr bwMode="auto">
            <a:xfrm>
              <a:off x="3120"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45" name="Rectangle 340"/>
            <p:cNvSpPr>
              <a:spLocks noChangeArrowheads="1"/>
            </p:cNvSpPr>
            <p:nvPr/>
          </p:nvSpPr>
          <p:spPr bwMode="auto">
            <a:xfrm>
              <a:off x="3264"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46" name="Rectangle 341"/>
            <p:cNvSpPr>
              <a:spLocks noChangeArrowheads="1"/>
            </p:cNvSpPr>
            <p:nvPr/>
          </p:nvSpPr>
          <p:spPr bwMode="auto">
            <a:xfrm>
              <a:off x="3552" y="3216"/>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447" name="Rectangle 342"/>
            <p:cNvSpPr>
              <a:spLocks noChangeArrowheads="1"/>
            </p:cNvSpPr>
            <p:nvPr/>
          </p:nvSpPr>
          <p:spPr bwMode="auto">
            <a:xfrm>
              <a:off x="3408"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48" name="Rectangle 343"/>
            <p:cNvSpPr>
              <a:spLocks noChangeArrowheads="1"/>
            </p:cNvSpPr>
            <p:nvPr/>
          </p:nvSpPr>
          <p:spPr bwMode="auto">
            <a:xfrm>
              <a:off x="816" y="336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449" name="Rectangle 344"/>
            <p:cNvSpPr>
              <a:spLocks noChangeArrowheads="1"/>
            </p:cNvSpPr>
            <p:nvPr/>
          </p:nvSpPr>
          <p:spPr bwMode="auto">
            <a:xfrm>
              <a:off x="960" y="3360"/>
              <a:ext cx="144" cy="144"/>
            </a:xfrm>
            <a:prstGeom prst="rect">
              <a:avLst/>
            </a:prstGeom>
            <a:solidFill>
              <a:srgbClr val="FF3399"/>
            </a:solidFill>
            <a:ln w="12700">
              <a:solidFill>
                <a:schemeClr val="tx1"/>
              </a:solidFill>
              <a:miter lim="800000"/>
              <a:headEnd/>
              <a:tailEnd/>
            </a:ln>
          </p:spPr>
          <p:txBody>
            <a:bodyPr wrap="none" anchor="ctr">
              <a:prstTxWarp prst="textNoShape">
                <a:avLst/>
              </a:prstTxWarp>
            </a:bodyPr>
            <a:lstStyle/>
            <a:p>
              <a:endParaRPr lang="en-US"/>
            </a:p>
          </p:txBody>
        </p:sp>
        <p:sp>
          <p:nvSpPr>
            <p:cNvPr id="71450" name="Rectangle 345"/>
            <p:cNvSpPr>
              <a:spLocks noChangeArrowheads="1"/>
            </p:cNvSpPr>
            <p:nvPr/>
          </p:nvSpPr>
          <p:spPr bwMode="auto">
            <a:xfrm>
              <a:off x="1104" y="336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451" name="Rectangle 346"/>
            <p:cNvSpPr>
              <a:spLocks noChangeArrowheads="1"/>
            </p:cNvSpPr>
            <p:nvPr/>
          </p:nvSpPr>
          <p:spPr bwMode="auto">
            <a:xfrm>
              <a:off x="1392"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52" name="Rectangle 347"/>
            <p:cNvSpPr>
              <a:spLocks noChangeArrowheads="1"/>
            </p:cNvSpPr>
            <p:nvPr/>
          </p:nvSpPr>
          <p:spPr bwMode="auto">
            <a:xfrm>
              <a:off x="1248"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53" name="Rectangle 348"/>
            <p:cNvSpPr>
              <a:spLocks noChangeArrowheads="1"/>
            </p:cNvSpPr>
            <p:nvPr/>
          </p:nvSpPr>
          <p:spPr bwMode="auto">
            <a:xfrm>
              <a:off x="1536"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54" name="Rectangle 349"/>
            <p:cNvSpPr>
              <a:spLocks noChangeArrowheads="1"/>
            </p:cNvSpPr>
            <p:nvPr/>
          </p:nvSpPr>
          <p:spPr bwMode="auto">
            <a:xfrm>
              <a:off x="1680"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55" name="Rectangle 350"/>
            <p:cNvSpPr>
              <a:spLocks noChangeArrowheads="1"/>
            </p:cNvSpPr>
            <p:nvPr/>
          </p:nvSpPr>
          <p:spPr bwMode="auto">
            <a:xfrm>
              <a:off x="1824"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56" name="Rectangle 351"/>
            <p:cNvSpPr>
              <a:spLocks noChangeArrowheads="1"/>
            </p:cNvSpPr>
            <p:nvPr/>
          </p:nvSpPr>
          <p:spPr bwMode="auto">
            <a:xfrm>
              <a:off x="2112"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57" name="Rectangle 352"/>
            <p:cNvSpPr>
              <a:spLocks noChangeArrowheads="1"/>
            </p:cNvSpPr>
            <p:nvPr/>
          </p:nvSpPr>
          <p:spPr bwMode="auto">
            <a:xfrm>
              <a:off x="1968"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58" name="Rectangle 353"/>
            <p:cNvSpPr>
              <a:spLocks noChangeArrowheads="1"/>
            </p:cNvSpPr>
            <p:nvPr/>
          </p:nvSpPr>
          <p:spPr bwMode="auto">
            <a:xfrm>
              <a:off x="2256"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59" name="Rectangle 354"/>
            <p:cNvSpPr>
              <a:spLocks noChangeArrowheads="1"/>
            </p:cNvSpPr>
            <p:nvPr/>
          </p:nvSpPr>
          <p:spPr bwMode="auto">
            <a:xfrm>
              <a:off x="2400"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60" name="Rectangle 355"/>
            <p:cNvSpPr>
              <a:spLocks noChangeArrowheads="1"/>
            </p:cNvSpPr>
            <p:nvPr/>
          </p:nvSpPr>
          <p:spPr bwMode="auto">
            <a:xfrm>
              <a:off x="2544"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61" name="Rectangle 356"/>
            <p:cNvSpPr>
              <a:spLocks noChangeArrowheads="1"/>
            </p:cNvSpPr>
            <p:nvPr/>
          </p:nvSpPr>
          <p:spPr bwMode="auto">
            <a:xfrm>
              <a:off x="2832"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62" name="Rectangle 357"/>
            <p:cNvSpPr>
              <a:spLocks noChangeArrowheads="1"/>
            </p:cNvSpPr>
            <p:nvPr/>
          </p:nvSpPr>
          <p:spPr bwMode="auto">
            <a:xfrm>
              <a:off x="2688"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63" name="Rectangle 358"/>
            <p:cNvSpPr>
              <a:spLocks noChangeArrowheads="1"/>
            </p:cNvSpPr>
            <p:nvPr/>
          </p:nvSpPr>
          <p:spPr bwMode="auto">
            <a:xfrm>
              <a:off x="2976"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64" name="Rectangle 359"/>
            <p:cNvSpPr>
              <a:spLocks noChangeArrowheads="1"/>
            </p:cNvSpPr>
            <p:nvPr/>
          </p:nvSpPr>
          <p:spPr bwMode="auto">
            <a:xfrm>
              <a:off x="3120"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65" name="Rectangle 360"/>
            <p:cNvSpPr>
              <a:spLocks noChangeArrowheads="1"/>
            </p:cNvSpPr>
            <p:nvPr/>
          </p:nvSpPr>
          <p:spPr bwMode="auto">
            <a:xfrm>
              <a:off x="3264"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66" name="Rectangle 361"/>
            <p:cNvSpPr>
              <a:spLocks noChangeArrowheads="1"/>
            </p:cNvSpPr>
            <p:nvPr/>
          </p:nvSpPr>
          <p:spPr bwMode="auto">
            <a:xfrm>
              <a:off x="3552" y="3360"/>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467" name="Rectangle 362"/>
            <p:cNvSpPr>
              <a:spLocks noChangeArrowheads="1"/>
            </p:cNvSpPr>
            <p:nvPr/>
          </p:nvSpPr>
          <p:spPr bwMode="auto">
            <a:xfrm>
              <a:off x="3408"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68" name="Rectangle 363"/>
            <p:cNvSpPr>
              <a:spLocks noChangeArrowheads="1"/>
            </p:cNvSpPr>
            <p:nvPr/>
          </p:nvSpPr>
          <p:spPr bwMode="auto">
            <a:xfrm>
              <a:off x="816" y="3504"/>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469" name="Rectangle 364"/>
            <p:cNvSpPr>
              <a:spLocks noChangeArrowheads="1"/>
            </p:cNvSpPr>
            <p:nvPr/>
          </p:nvSpPr>
          <p:spPr bwMode="auto">
            <a:xfrm>
              <a:off x="960" y="3504"/>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470" name="Rectangle 365"/>
            <p:cNvSpPr>
              <a:spLocks noChangeArrowheads="1"/>
            </p:cNvSpPr>
            <p:nvPr/>
          </p:nvSpPr>
          <p:spPr bwMode="auto">
            <a:xfrm>
              <a:off x="1104" y="3504"/>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471" name="Rectangle 366"/>
            <p:cNvSpPr>
              <a:spLocks noChangeArrowheads="1"/>
            </p:cNvSpPr>
            <p:nvPr/>
          </p:nvSpPr>
          <p:spPr bwMode="auto">
            <a:xfrm>
              <a:off x="1392" y="350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472" name="Rectangle 367"/>
            <p:cNvSpPr>
              <a:spLocks noChangeArrowheads="1"/>
            </p:cNvSpPr>
            <p:nvPr/>
          </p:nvSpPr>
          <p:spPr bwMode="auto">
            <a:xfrm>
              <a:off x="1248"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73" name="Rectangle 368"/>
            <p:cNvSpPr>
              <a:spLocks noChangeArrowheads="1"/>
            </p:cNvSpPr>
            <p:nvPr/>
          </p:nvSpPr>
          <p:spPr bwMode="auto">
            <a:xfrm>
              <a:off x="1536" y="350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474" name="Rectangle 369"/>
            <p:cNvSpPr>
              <a:spLocks noChangeArrowheads="1"/>
            </p:cNvSpPr>
            <p:nvPr/>
          </p:nvSpPr>
          <p:spPr bwMode="auto">
            <a:xfrm>
              <a:off x="1680"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75" name="Rectangle 370"/>
            <p:cNvSpPr>
              <a:spLocks noChangeArrowheads="1"/>
            </p:cNvSpPr>
            <p:nvPr/>
          </p:nvSpPr>
          <p:spPr bwMode="auto">
            <a:xfrm>
              <a:off x="1824"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76" name="Rectangle 371"/>
            <p:cNvSpPr>
              <a:spLocks noChangeArrowheads="1"/>
            </p:cNvSpPr>
            <p:nvPr/>
          </p:nvSpPr>
          <p:spPr bwMode="auto">
            <a:xfrm>
              <a:off x="2112"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77" name="Rectangle 372"/>
            <p:cNvSpPr>
              <a:spLocks noChangeArrowheads="1"/>
            </p:cNvSpPr>
            <p:nvPr/>
          </p:nvSpPr>
          <p:spPr bwMode="auto">
            <a:xfrm>
              <a:off x="1968"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78" name="Rectangle 373"/>
            <p:cNvSpPr>
              <a:spLocks noChangeArrowheads="1"/>
            </p:cNvSpPr>
            <p:nvPr/>
          </p:nvSpPr>
          <p:spPr bwMode="auto">
            <a:xfrm>
              <a:off x="2256"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79" name="Rectangle 374"/>
            <p:cNvSpPr>
              <a:spLocks noChangeArrowheads="1"/>
            </p:cNvSpPr>
            <p:nvPr/>
          </p:nvSpPr>
          <p:spPr bwMode="auto">
            <a:xfrm>
              <a:off x="2400"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80" name="Rectangle 375"/>
            <p:cNvSpPr>
              <a:spLocks noChangeArrowheads="1"/>
            </p:cNvSpPr>
            <p:nvPr/>
          </p:nvSpPr>
          <p:spPr bwMode="auto">
            <a:xfrm>
              <a:off x="2544"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81" name="Rectangle 376"/>
            <p:cNvSpPr>
              <a:spLocks noChangeArrowheads="1"/>
            </p:cNvSpPr>
            <p:nvPr/>
          </p:nvSpPr>
          <p:spPr bwMode="auto">
            <a:xfrm>
              <a:off x="2832"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82" name="Rectangle 377"/>
            <p:cNvSpPr>
              <a:spLocks noChangeArrowheads="1"/>
            </p:cNvSpPr>
            <p:nvPr/>
          </p:nvSpPr>
          <p:spPr bwMode="auto">
            <a:xfrm>
              <a:off x="2688"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83" name="Rectangle 378"/>
            <p:cNvSpPr>
              <a:spLocks noChangeArrowheads="1"/>
            </p:cNvSpPr>
            <p:nvPr/>
          </p:nvSpPr>
          <p:spPr bwMode="auto">
            <a:xfrm>
              <a:off x="2976"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84" name="Rectangle 379"/>
            <p:cNvSpPr>
              <a:spLocks noChangeArrowheads="1"/>
            </p:cNvSpPr>
            <p:nvPr/>
          </p:nvSpPr>
          <p:spPr bwMode="auto">
            <a:xfrm>
              <a:off x="3120"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85" name="Rectangle 380"/>
            <p:cNvSpPr>
              <a:spLocks noChangeArrowheads="1"/>
            </p:cNvSpPr>
            <p:nvPr/>
          </p:nvSpPr>
          <p:spPr bwMode="auto">
            <a:xfrm>
              <a:off x="3264"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86" name="Rectangle 381"/>
            <p:cNvSpPr>
              <a:spLocks noChangeArrowheads="1"/>
            </p:cNvSpPr>
            <p:nvPr/>
          </p:nvSpPr>
          <p:spPr bwMode="auto">
            <a:xfrm>
              <a:off x="3552" y="3504"/>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487" name="Rectangle 382"/>
            <p:cNvSpPr>
              <a:spLocks noChangeArrowheads="1"/>
            </p:cNvSpPr>
            <p:nvPr/>
          </p:nvSpPr>
          <p:spPr bwMode="auto">
            <a:xfrm>
              <a:off x="3408"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88" name="Rectangle 383"/>
            <p:cNvSpPr>
              <a:spLocks noChangeArrowheads="1"/>
            </p:cNvSpPr>
            <p:nvPr/>
          </p:nvSpPr>
          <p:spPr bwMode="auto">
            <a:xfrm>
              <a:off x="816" y="364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489" name="Rectangle 384"/>
            <p:cNvSpPr>
              <a:spLocks noChangeArrowheads="1"/>
            </p:cNvSpPr>
            <p:nvPr/>
          </p:nvSpPr>
          <p:spPr bwMode="auto">
            <a:xfrm>
              <a:off x="960"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90" name="Rectangle 385"/>
            <p:cNvSpPr>
              <a:spLocks noChangeArrowheads="1"/>
            </p:cNvSpPr>
            <p:nvPr/>
          </p:nvSpPr>
          <p:spPr bwMode="auto">
            <a:xfrm>
              <a:off x="1104"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91" name="Rectangle 386"/>
            <p:cNvSpPr>
              <a:spLocks noChangeArrowheads="1"/>
            </p:cNvSpPr>
            <p:nvPr/>
          </p:nvSpPr>
          <p:spPr bwMode="auto">
            <a:xfrm>
              <a:off x="1392"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92" name="Rectangle 387"/>
            <p:cNvSpPr>
              <a:spLocks noChangeArrowheads="1"/>
            </p:cNvSpPr>
            <p:nvPr/>
          </p:nvSpPr>
          <p:spPr bwMode="auto">
            <a:xfrm>
              <a:off x="1248" y="364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493" name="Rectangle 388"/>
            <p:cNvSpPr>
              <a:spLocks noChangeArrowheads="1"/>
            </p:cNvSpPr>
            <p:nvPr/>
          </p:nvSpPr>
          <p:spPr bwMode="auto">
            <a:xfrm>
              <a:off x="1536"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94" name="Rectangle 389"/>
            <p:cNvSpPr>
              <a:spLocks noChangeArrowheads="1"/>
            </p:cNvSpPr>
            <p:nvPr/>
          </p:nvSpPr>
          <p:spPr bwMode="auto">
            <a:xfrm>
              <a:off x="1680"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95" name="Rectangle 390"/>
            <p:cNvSpPr>
              <a:spLocks noChangeArrowheads="1"/>
            </p:cNvSpPr>
            <p:nvPr/>
          </p:nvSpPr>
          <p:spPr bwMode="auto">
            <a:xfrm>
              <a:off x="1824" y="3648"/>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496" name="Rectangle 391"/>
            <p:cNvSpPr>
              <a:spLocks noChangeArrowheads="1"/>
            </p:cNvSpPr>
            <p:nvPr/>
          </p:nvSpPr>
          <p:spPr bwMode="auto">
            <a:xfrm>
              <a:off x="2112" y="3648"/>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497" name="Rectangle 392"/>
            <p:cNvSpPr>
              <a:spLocks noChangeArrowheads="1"/>
            </p:cNvSpPr>
            <p:nvPr/>
          </p:nvSpPr>
          <p:spPr bwMode="auto">
            <a:xfrm>
              <a:off x="1968"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498" name="Rectangle 393"/>
            <p:cNvSpPr>
              <a:spLocks noChangeArrowheads="1"/>
            </p:cNvSpPr>
            <p:nvPr/>
          </p:nvSpPr>
          <p:spPr bwMode="auto">
            <a:xfrm>
              <a:off x="2256" y="3648"/>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499" name="Rectangle 394"/>
            <p:cNvSpPr>
              <a:spLocks noChangeArrowheads="1"/>
            </p:cNvSpPr>
            <p:nvPr/>
          </p:nvSpPr>
          <p:spPr bwMode="auto">
            <a:xfrm>
              <a:off x="2400"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00" name="Rectangle 395"/>
            <p:cNvSpPr>
              <a:spLocks noChangeArrowheads="1"/>
            </p:cNvSpPr>
            <p:nvPr/>
          </p:nvSpPr>
          <p:spPr bwMode="auto">
            <a:xfrm>
              <a:off x="2544"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01" name="Rectangle 396"/>
            <p:cNvSpPr>
              <a:spLocks noChangeArrowheads="1"/>
            </p:cNvSpPr>
            <p:nvPr/>
          </p:nvSpPr>
          <p:spPr bwMode="auto">
            <a:xfrm>
              <a:off x="2832"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02" name="Rectangle 397"/>
            <p:cNvSpPr>
              <a:spLocks noChangeArrowheads="1"/>
            </p:cNvSpPr>
            <p:nvPr/>
          </p:nvSpPr>
          <p:spPr bwMode="auto">
            <a:xfrm>
              <a:off x="2688"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03" name="Rectangle 398"/>
            <p:cNvSpPr>
              <a:spLocks noChangeArrowheads="1"/>
            </p:cNvSpPr>
            <p:nvPr/>
          </p:nvSpPr>
          <p:spPr bwMode="auto">
            <a:xfrm>
              <a:off x="2976"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04" name="Rectangle 399"/>
            <p:cNvSpPr>
              <a:spLocks noChangeArrowheads="1"/>
            </p:cNvSpPr>
            <p:nvPr/>
          </p:nvSpPr>
          <p:spPr bwMode="auto">
            <a:xfrm>
              <a:off x="3120"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05" name="Rectangle 400"/>
            <p:cNvSpPr>
              <a:spLocks noChangeArrowheads="1"/>
            </p:cNvSpPr>
            <p:nvPr/>
          </p:nvSpPr>
          <p:spPr bwMode="auto">
            <a:xfrm>
              <a:off x="3264" y="364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506" name="Rectangle 401"/>
            <p:cNvSpPr>
              <a:spLocks noChangeArrowheads="1"/>
            </p:cNvSpPr>
            <p:nvPr/>
          </p:nvSpPr>
          <p:spPr bwMode="auto">
            <a:xfrm>
              <a:off x="3552" y="364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507" name="Rectangle 402"/>
            <p:cNvSpPr>
              <a:spLocks noChangeArrowheads="1"/>
            </p:cNvSpPr>
            <p:nvPr/>
          </p:nvSpPr>
          <p:spPr bwMode="auto">
            <a:xfrm>
              <a:off x="3408"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08" name="Rectangle 403"/>
            <p:cNvSpPr>
              <a:spLocks noChangeArrowheads="1"/>
            </p:cNvSpPr>
            <p:nvPr/>
          </p:nvSpPr>
          <p:spPr bwMode="auto">
            <a:xfrm>
              <a:off x="816" y="76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509" name="Rectangle 404"/>
            <p:cNvSpPr>
              <a:spLocks noChangeArrowheads="1"/>
            </p:cNvSpPr>
            <p:nvPr/>
          </p:nvSpPr>
          <p:spPr bwMode="auto">
            <a:xfrm>
              <a:off x="960"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10" name="Rectangle 405"/>
            <p:cNvSpPr>
              <a:spLocks noChangeArrowheads="1"/>
            </p:cNvSpPr>
            <p:nvPr/>
          </p:nvSpPr>
          <p:spPr bwMode="auto">
            <a:xfrm>
              <a:off x="1104"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11" name="Rectangle 406"/>
            <p:cNvSpPr>
              <a:spLocks noChangeArrowheads="1"/>
            </p:cNvSpPr>
            <p:nvPr/>
          </p:nvSpPr>
          <p:spPr bwMode="auto">
            <a:xfrm>
              <a:off x="1392"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12" name="Rectangle 407"/>
            <p:cNvSpPr>
              <a:spLocks noChangeArrowheads="1"/>
            </p:cNvSpPr>
            <p:nvPr/>
          </p:nvSpPr>
          <p:spPr bwMode="auto">
            <a:xfrm>
              <a:off x="1248"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13" name="Rectangle 408"/>
            <p:cNvSpPr>
              <a:spLocks noChangeArrowheads="1"/>
            </p:cNvSpPr>
            <p:nvPr/>
          </p:nvSpPr>
          <p:spPr bwMode="auto">
            <a:xfrm>
              <a:off x="1536"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14" name="Rectangle 409"/>
            <p:cNvSpPr>
              <a:spLocks noChangeArrowheads="1"/>
            </p:cNvSpPr>
            <p:nvPr/>
          </p:nvSpPr>
          <p:spPr bwMode="auto">
            <a:xfrm>
              <a:off x="1680"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15" name="Rectangle 410"/>
            <p:cNvSpPr>
              <a:spLocks noChangeArrowheads="1"/>
            </p:cNvSpPr>
            <p:nvPr/>
          </p:nvSpPr>
          <p:spPr bwMode="auto">
            <a:xfrm>
              <a:off x="1824"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16" name="Rectangle 411"/>
            <p:cNvSpPr>
              <a:spLocks noChangeArrowheads="1"/>
            </p:cNvSpPr>
            <p:nvPr/>
          </p:nvSpPr>
          <p:spPr bwMode="auto">
            <a:xfrm>
              <a:off x="2112"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17" name="Rectangle 412"/>
            <p:cNvSpPr>
              <a:spLocks noChangeArrowheads="1"/>
            </p:cNvSpPr>
            <p:nvPr/>
          </p:nvSpPr>
          <p:spPr bwMode="auto">
            <a:xfrm>
              <a:off x="1968"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18" name="Rectangle 413"/>
            <p:cNvSpPr>
              <a:spLocks noChangeArrowheads="1"/>
            </p:cNvSpPr>
            <p:nvPr/>
          </p:nvSpPr>
          <p:spPr bwMode="auto">
            <a:xfrm>
              <a:off x="2256"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19" name="Rectangle 414"/>
            <p:cNvSpPr>
              <a:spLocks noChangeArrowheads="1"/>
            </p:cNvSpPr>
            <p:nvPr/>
          </p:nvSpPr>
          <p:spPr bwMode="auto">
            <a:xfrm>
              <a:off x="2400"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20" name="Rectangle 415"/>
            <p:cNvSpPr>
              <a:spLocks noChangeArrowheads="1"/>
            </p:cNvSpPr>
            <p:nvPr/>
          </p:nvSpPr>
          <p:spPr bwMode="auto">
            <a:xfrm>
              <a:off x="2544"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21" name="Rectangle 416"/>
            <p:cNvSpPr>
              <a:spLocks noChangeArrowheads="1"/>
            </p:cNvSpPr>
            <p:nvPr/>
          </p:nvSpPr>
          <p:spPr bwMode="auto">
            <a:xfrm>
              <a:off x="2832"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22" name="Rectangle 417"/>
            <p:cNvSpPr>
              <a:spLocks noChangeArrowheads="1"/>
            </p:cNvSpPr>
            <p:nvPr/>
          </p:nvSpPr>
          <p:spPr bwMode="auto">
            <a:xfrm>
              <a:off x="2688" y="76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523" name="Rectangle 418"/>
            <p:cNvSpPr>
              <a:spLocks noChangeArrowheads="1"/>
            </p:cNvSpPr>
            <p:nvPr/>
          </p:nvSpPr>
          <p:spPr bwMode="auto">
            <a:xfrm>
              <a:off x="2976" y="76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524" name="Rectangle 419"/>
            <p:cNvSpPr>
              <a:spLocks noChangeArrowheads="1"/>
            </p:cNvSpPr>
            <p:nvPr/>
          </p:nvSpPr>
          <p:spPr bwMode="auto">
            <a:xfrm>
              <a:off x="3120" y="76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525" name="Rectangle 420"/>
            <p:cNvSpPr>
              <a:spLocks noChangeArrowheads="1"/>
            </p:cNvSpPr>
            <p:nvPr/>
          </p:nvSpPr>
          <p:spPr bwMode="auto">
            <a:xfrm>
              <a:off x="3264"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26" name="Rectangle 421"/>
            <p:cNvSpPr>
              <a:spLocks noChangeArrowheads="1"/>
            </p:cNvSpPr>
            <p:nvPr/>
          </p:nvSpPr>
          <p:spPr bwMode="auto">
            <a:xfrm>
              <a:off x="3552" y="768"/>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527" name="Rectangle 422"/>
            <p:cNvSpPr>
              <a:spLocks noChangeArrowheads="1"/>
            </p:cNvSpPr>
            <p:nvPr/>
          </p:nvSpPr>
          <p:spPr bwMode="auto">
            <a:xfrm>
              <a:off x="3408"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28" name="Rectangle 423"/>
            <p:cNvSpPr>
              <a:spLocks noChangeArrowheads="1"/>
            </p:cNvSpPr>
            <p:nvPr/>
          </p:nvSpPr>
          <p:spPr bwMode="auto">
            <a:xfrm>
              <a:off x="3696" y="912"/>
              <a:ext cx="144" cy="144"/>
            </a:xfrm>
            <a:prstGeom prst="rect">
              <a:avLst/>
            </a:prstGeom>
            <a:solidFill>
              <a:srgbClr val="FF3399"/>
            </a:solidFill>
            <a:ln w="12700">
              <a:solidFill>
                <a:schemeClr val="tx1"/>
              </a:solidFill>
              <a:miter lim="800000"/>
              <a:headEnd/>
              <a:tailEnd/>
            </a:ln>
          </p:spPr>
          <p:txBody>
            <a:bodyPr wrap="none" anchor="ctr">
              <a:prstTxWarp prst="textNoShape">
                <a:avLst/>
              </a:prstTxWarp>
            </a:bodyPr>
            <a:lstStyle/>
            <a:p>
              <a:endParaRPr lang="en-US"/>
            </a:p>
          </p:txBody>
        </p:sp>
        <p:sp>
          <p:nvSpPr>
            <p:cNvPr id="71529" name="Rectangle 424"/>
            <p:cNvSpPr>
              <a:spLocks noChangeArrowheads="1"/>
            </p:cNvSpPr>
            <p:nvPr/>
          </p:nvSpPr>
          <p:spPr bwMode="auto">
            <a:xfrm>
              <a:off x="3696"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30" name="Rectangle 425"/>
            <p:cNvSpPr>
              <a:spLocks noChangeArrowheads="1"/>
            </p:cNvSpPr>
            <p:nvPr/>
          </p:nvSpPr>
          <p:spPr bwMode="auto">
            <a:xfrm>
              <a:off x="3696"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31" name="Rectangle 426"/>
            <p:cNvSpPr>
              <a:spLocks noChangeArrowheads="1"/>
            </p:cNvSpPr>
            <p:nvPr/>
          </p:nvSpPr>
          <p:spPr bwMode="auto">
            <a:xfrm>
              <a:off x="3696"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32" name="Rectangle 427"/>
            <p:cNvSpPr>
              <a:spLocks noChangeArrowheads="1"/>
            </p:cNvSpPr>
            <p:nvPr/>
          </p:nvSpPr>
          <p:spPr bwMode="auto">
            <a:xfrm>
              <a:off x="3696" y="1488"/>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1533" name="Rectangle 428"/>
            <p:cNvSpPr>
              <a:spLocks noChangeArrowheads="1"/>
            </p:cNvSpPr>
            <p:nvPr/>
          </p:nvSpPr>
          <p:spPr bwMode="auto">
            <a:xfrm>
              <a:off x="3696" y="1632"/>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534" name="Rectangle 429"/>
            <p:cNvSpPr>
              <a:spLocks noChangeArrowheads="1"/>
            </p:cNvSpPr>
            <p:nvPr/>
          </p:nvSpPr>
          <p:spPr bwMode="auto">
            <a:xfrm>
              <a:off x="3696"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35" name="Rectangle 430"/>
            <p:cNvSpPr>
              <a:spLocks noChangeArrowheads="1"/>
            </p:cNvSpPr>
            <p:nvPr/>
          </p:nvSpPr>
          <p:spPr bwMode="auto">
            <a:xfrm>
              <a:off x="3696"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36" name="Rectangle 431"/>
            <p:cNvSpPr>
              <a:spLocks noChangeArrowheads="1"/>
            </p:cNvSpPr>
            <p:nvPr/>
          </p:nvSpPr>
          <p:spPr bwMode="auto">
            <a:xfrm>
              <a:off x="3696"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37" name="Rectangle 432"/>
            <p:cNvSpPr>
              <a:spLocks noChangeArrowheads="1"/>
            </p:cNvSpPr>
            <p:nvPr/>
          </p:nvSpPr>
          <p:spPr bwMode="auto">
            <a:xfrm>
              <a:off x="3696"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38" name="Rectangle 433"/>
            <p:cNvSpPr>
              <a:spLocks noChangeArrowheads="1"/>
            </p:cNvSpPr>
            <p:nvPr/>
          </p:nvSpPr>
          <p:spPr bwMode="auto">
            <a:xfrm>
              <a:off x="3696"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39" name="Rectangle 434"/>
            <p:cNvSpPr>
              <a:spLocks noChangeArrowheads="1"/>
            </p:cNvSpPr>
            <p:nvPr/>
          </p:nvSpPr>
          <p:spPr bwMode="auto">
            <a:xfrm>
              <a:off x="3696"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40" name="Rectangle 435"/>
            <p:cNvSpPr>
              <a:spLocks noChangeArrowheads="1"/>
            </p:cNvSpPr>
            <p:nvPr/>
          </p:nvSpPr>
          <p:spPr bwMode="auto">
            <a:xfrm>
              <a:off x="3696"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41" name="Rectangle 436"/>
            <p:cNvSpPr>
              <a:spLocks noChangeArrowheads="1"/>
            </p:cNvSpPr>
            <p:nvPr/>
          </p:nvSpPr>
          <p:spPr bwMode="auto">
            <a:xfrm>
              <a:off x="3696"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42" name="Rectangle 437"/>
            <p:cNvSpPr>
              <a:spLocks noChangeArrowheads="1"/>
            </p:cNvSpPr>
            <p:nvPr/>
          </p:nvSpPr>
          <p:spPr bwMode="auto">
            <a:xfrm>
              <a:off x="3696"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43" name="Rectangle 438"/>
            <p:cNvSpPr>
              <a:spLocks noChangeArrowheads="1"/>
            </p:cNvSpPr>
            <p:nvPr/>
          </p:nvSpPr>
          <p:spPr bwMode="auto">
            <a:xfrm>
              <a:off x="3696"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44" name="Rectangle 439"/>
            <p:cNvSpPr>
              <a:spLocks noChangeArrowheads="1"/>
            </p:cNvSpPr>
            <p:nvPr/>
          </p:nvSpPr>
          <p:spPr bwMode="auto">
            <a:xfrm>
              <a:off x="3696"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45" name="Rectangle 440"/>
            <p:cNvSpPr>
              <a:spLocks noChangeArrowheads="1"/>
            </p:cNvSpPr>
            <p:nvPr/>
          </p:nvSpPr>
          <p:spPr bwMode="auto">
            <a:xfrm>
              <a:off x="3696"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46" name="Rectangle 441"/>
            <p:cNvSpPr>
              <a:spLocks noChangeArrowheads="1"/>
            </p:cNvSpPr>
            <p:nvPr/>
          </p:nvSpPr>
          <p:spPr bwMode="auto">
            <a:xfrm>
              <a:off x="3696"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47" name="Rectangle 442"/>
            <p:cNvSpPr>
              <a:spLocks noChangeArrowheads="1"/>
            </p:cNvSpPr>
            <p:nvPr/>
          </p:nvSpPr>
          <p:spPr bwMode="auto">
            <a:xfrm>
              <a:off x="3696"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548" name="Rectangle 443"/>
            <p:cNvSpPr>
              <a:spLocks noChangeArrowheads="1"/>
            </p:cNvSpPr>
            <p:nvPr/>
          </p:nvSpPr>
          <p:spPr bwMode="auto">
            <a:xfrm>
              <a:off x="3696" y="76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grpSp>
      <p:grpSp>
        <p:nvGrpSpPr>
          <p:cNvPr id="70659" name="Group 444"/>
          <p:cNvGrpSpPr>
            <a:grpSpLocks/>
          </p:cNvGrpSpPr>
          <p:nvPr/>
        </p:nvGrpSpPr>
        <p:grpSpPr bwMode="auto">
          <a:xfrm>
            <a:off x="5181600" y="2057400"/>
            <a:ext cx="3200400" cy="3200400"/>
            <a:chOff x="816" y="768"/>
            <a:chExt cx="3024" cy="3024"/>
          </a:xfrm>
        </p:grpSpPr>
        <p:sp>
          <p:nvSpPr>
            <p:cNvPr id="70667" name="Rectangle 445"/>
            <p:cNvSpPr>
              <a:spLocks noChangeArrowheads="1"/>
            </p:cNvSpPr>
            <p:nvPr/>
          </p:nvSpPr>
          <p:spPr bwMode="auto">
            <a:xfrm>
              <a:off x="816"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68" name="Rectangle 446"/>
            <p:cNvSpPr>
              <a:spLocks noChangeArrowheads="1"/>
            </p:cNvSpPr>
            <p:nvPr/>
          </p:nvSpPr>
          <p:spPr bwMode="auto">
            <a:xfrm>
              <a:off x="960"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69" name="Rectangle 447"/>
            <p:cNvSpPr>
              <a:spLocks noChangeArrowheads="1"/>
            </p:cNvSpPr>
            <p:nvPr/>
          </p:nvSpPr>
          <p:spPr bwMode="auto">
            <a:xfrm>
              <a:off x="1104"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70" name="Rectangle 448"/>
            <p:cNvSpPr>
              <a:spLocks noChangeArrowheads="1"/>
            </p:cNvSpPr>
            <p:nvPr/>
          </p:nvSpPr>
          <p:spPr bwMode="auto">
            <a:xfrm>
              <a:off x="1392"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71" name="Rectangle 449"/>
            <p:cNvSpPr>
              <a:spLocks noChangeArrowheads="1"/>
            </p:cNvSpPr>
            <p:nvPr/>
          </p:nvSpPr>
          <p:spPr bwMode="auto">
            <a:xfrm>
              <a:off x="1248"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72" name="Rectangle 450"/>
            <p:cNvSpPr>
              <a:spLocks noChangeArrowheads="1"/>
            </p:cNvSpPr>
            <p:nvPr/>
          </p:nvSpPr>
          <p:spPr bwMode="auto">
            <a:xfrm>
              <a:off x="1536" y="912"/>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673" name="Rectangle 451"/>
            <p:cNvSpPr>
              <a:spLocks noChangeArrowheads="1"/>
            </p:cNvSpPr>
            <p:nvPr/>
          </p:nvSpPr>
          <p:spPr bwMode="auto">
            <a:xfrm>
              <a:off x="1680"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74" name="Rectangle 452"/>
            <p:cNvSpPr>
              <a:spLocks noChangeArrowheads="1"/>
            </p:cNvSpPr>
            <p:nvPr/>
          </p:nvSpPr>
          <p:spPr bwMode="auto">
            <a:xfrm>
              <a:off x="1824"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75" name="Rectangle 453"/>
            <p:cNvSpPr>
              <a:spLocks noChangeArrowheads="1"/>
            </p:cNvSpPr>
            <p:nvPr/>
          </p:nvSpPr>
          <p:spPr bwMode="auto">
            <a:xfrm>
              <a:off x="2112"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76" name="Rectangle 454"/>
            <p:cNvSpPr>
              <a:spLocks noChangeArrowheads="1"/>
            </p:cNvSpPr>
            <p:nvPr/>
          </p:nvSpPr>
          <p:spPr bwMode="auto">
            <a:xfrm>
              <a:off x="1968"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77" name="Rectangle 455"/>
            <p:cNvSpPr>
              <a:spLocks noChangeArrowheads="1"/>
            </p:cNvSpPr>
            <p:nvPr/>
          </p:nvSpPr>
          <p:spPr bwMode="auto">
            <a:xfrm>
              <a:off x="2256"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78" name="Rectangle 456"/>
            <p:cNvSpPr>
              <a:spLocks noChangeArrowheads="1"/>
            </p:cNvSpPr>
            <p:nvPr/>
          </p:nvSpPr>
          <p:spPr bwMode="auto">
            <a:xfrm>
              <a:off x="2400"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79" name="Rectangle 457"/>
            <p:cNvSpPr>
              <a:spLocks noChangeArrowheads="1"/>
            </p:cNvSpPr>
            <p:nvPr/>
          </p:nvSpPr>
          <p:spPr bwMode="auto">
            <a:xfrm>
              <a:off x="2544"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80" name="Rectangle 458"/>
            <p:cNvSpPr>
              <a:spLocks noChangeArrowheads="1"/>
            </p:cNvSpPr>
            <p:nvPr/>
          </p:nvSpPr>
          <p:spPr bwMode="auto">
            <a:xfrm>
              <a:off x="2832"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81" name="Rectangle 459"/>
            <p:cNvSpPr>
              <a:spLocks noChangeArrowheads="1"/>
            </p:cNvSpPr>
            <p:nvPr/>
          </p:nvSpPr>
          <p:spPr bwMode="auto">
            <a:xfrm>
              <a:off x="2688"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82" name="Rectangle 460"/>
            <p:cNvSpPr>
              <a:spLocks noChangeArrowheads="1"/>
            </p:cNvSpPr>
            <p:nvPr/>
          </p:nvSpPr>
          <p:spPr bwMode="auto">
            <a:xfrm>
              <a:off x="2976"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83" name="Rectangle 461"/>
            <p:cNvSpPr>
              <a:spLocks noChangeArrowheads="1"/>
            </p:cNvSpPr>
            <p:nvPr/>
          </p:nvSpPr>
          <p:spPr bwMode="auto">
            <a:xfrm>
              <a:off x="3120"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84" name="Rectangle 462"/>
            <p:cNvSpPr>
              <a:spLocks noChangeArrowheads="1"/>
            </p:cNvSpPr>
            <p:nvPr/>
          </p:nvSpPr>
          <p:spPr bwMode="auto">
            <a:xfrm>
              <a:off x="3264" y="912"/>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0685" name="Rectangle 463"/>
            <p:cNvSpPr>
              <a:spLocks noChangeArrowheads="1"/>
            </p:cNvSpPr>
            <p:nvPr/>
          </p:nvSpPr>
          <p:spPr bwMode="auto">
            <a:xfrm>
              <a:off x="3552" y="912"/>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686" name="Rectangle 464"/>
            <p:cNvSpPr>
              <a:spLocks noChangeArrowheads="1"/>
            </p:cNvSpPr>
            <p:nvPr/>
          </p:nvSpPr>
          <p:spPr bwMode="auto">
            <a:xfrm>
              <a:off x="3408" y="91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87" name="Rectangle 465"/>
            <p:cNvSpPr>
              <a:spLocks noChangeArrowheads="1"/>
            </p:cNvSpPr>
            <p:nvPr/>
          </p:nvSpPr>
          <p:spPr bwMode="auto">
            <a:xfrm>
              <a:off x="816" y="1056"/>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0688" name="Rectangle 466"/>
            <p:cNvSpPr>
              <a:spLocks noChangeArrowheads="1"/>
            </p:cNvSpPr>
            <p:nvPr/>
          </p:nvSpPr>
          <p:spPr bwMode="auto">
            <a:xfrm>
              <a:off x="960"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89" name="Rectangle 467"/>
            <p:cNvSpPr>
              <a:spLocks noChangeArrowheads="1"/>
            </p:cNvSpPr>
            <p:nvPr/>
          </p:nvSpPr>
          <p:spPr bwMode="auto">
            <a:xfrm>
              <a:off x="1104"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90" name="Rectangle 468"/>
            <p:cNvSpPr>
              <a:spLocks noChangeArrowheads="1"/>
            </p:cNvSpPr>
            <p:nvPr/>
          </p:nvSpPr>
          <p:spPr bwMode="auto">
            <a:xfrm>
              <a:off x="1392"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91" name="Rectangle 469"/>
            <p:cNvSpPr>
              <a:spLocks noChangeArrowheads="1"/>
            </p:cNvSpPr>
            <p:nvPr/>
          </p:nvSpPr>
          <p:spPr bwMode="auto">
            <a:xfrm>
              <a:off x="1248"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92" name="Rectangle 470"/>
            <p:cNvSpPr>
              <a:spLocks noChangeArrowheads="1"/>
            </p:cNvSpPr>
            <p:nvPr/>
          </p:nvSpPr>
          <p:spPr bwMode="auto">
            <a:xfrm>
              <a:off x="1536"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93" name="Rectangle 471"/>
            <p:cNvSpPr>
              <a:spLocks noChangeArrowheads="1"/>
            </p:cNvSpPr>
            <p:nvPr/>
          </p:nvSpPr>
          <p:spPr bwMode="auto">
            <a:xfrm>
              <a:off x="1680"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94" name="Rectangle 472"/>
            <p:cNvSpPr>
              <a:spLocks noChangeArrowheads="1"/>
            </p:cNvSpPr>
            <p:nvPr/>
          </p:nvSpPr>
          <p:spPr bwMode="auto">
            <a:xfrm>
              <a:off x="1824" y="1056"/>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695" name="Rectangle 473"/>
            <p:cNvSpPr>
              <a:spLocks noChangeArrowheads="1"/>
            </p:cNvSpPr>
            <p:nvPr/>
          </p:nvSpPr>
          <p:spPr bwMode="auto">
            <a:xfrm>
              <a:off x="2112"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96" name="Rectangle 474"/>
            <p:cNvSpPr>
              <a:spLocks noChangeArrowheads="1"/>
            </p:cNvSpPr>
            <p:nvPr/>
          </p:nvSpPr>
          <p:spPr bwMode="auto">
            <a:xfrm>
              <a:off x="1968"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97" name="Rectangle 475"/>
            <p:cNvSpPr>
              <a:spLocks noChangeArrowheads="1"/>
            </p:cNvSpPr>
            <p:nvPr/>
          </p:nvSpPr>
          <p:spPr bwMode="auto">
            <a:xfrm>
              <a:off x="2256"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98" name="Rectangle 476"/>
            <p:cNvSpPr>
              <a:spLocks noChangeArrowheads="1"/>
            </p:cNvSpPr>
            <p:nvPr/>
          </p:nvSpPr>
          <p:spPr bwMode="auto">
            <a:xfrm>
              <a:off x="2400"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699" name="Rectangle 477"/>
            <p:cNvSpPr>
              <a:spLocks noChangeArrowheads="1"/>
            </p:cNvSpPr>
            <p:nvPr/>
          </p:nvSpPr>
          <p:spPr bwMode="auto">
            <a:xfrm>
              <a:off x="2544"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00" name="Rectangle 478"/>
            <p:cNvSpPr>
              <a:spLocks noChangeArrowheads="1"/>
            </p:cNvSpPr>
            <p:nvPr/>
          </p:nvSpPr>
          <p:spPr bwMode="auto">
            <a:xfrm>
              <a:off x="2832"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01" name="Rectangle 479"/>
            <p:cNvSpPr>
              <a:spLocks noChangeArrowheads="1"/>
            </p:cNvSpPr>
            <p:nvPr/>
          </p:nvSpPr>
          <p:spPr bwMode="auto">
            <a:xfrm>
              <a:off x="2688"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02" name="Rectangle 480"/>
            <p:cNvSpPr>
              <a:spLocks noChangeArrowheads="1"/>
            </p:cNvSpPr>
            <p:nvPr/>
          </p:nvSpPr>
          <p:spPr bwMode="auto">
            <a:xfrm>
              <a:off x="2976"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03" name="Rectangle 481"/>
            <p:cNvSpPr>
              <a:spLocks noChangeArrowheads="1"/>
            </p:cNvSpPr>
            <p:nvPr/>
          </p:nvSpPr>
          <p:spPr bwMode="auto">
            <a:xfrm>
              <a:off x="3120" y="1056"/>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0704" name="Rectangle 482"/>
            <p:cNvSpPr>
              <a:spLocks noChangeArrowheads="1"/>
            </p:cNvSpPr>
            <p:nvPr/>
          </p:nvSpPr>
          <p:spPr bwMode="auto">
            <a:xfrm>
              <a:off x="3264" y="1056"/>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0705" name="Rectangle 483"/>
            <p:cNvSpPr>
              <a:spLocks noChangeArrowheads="1"/>
            </p:cNvSpPr>
            <p:nvPr/>
          </p:nvSpPr>
          <p:spPr bwMode="auto">
            <a:xfrm>
              <a:off x="3552"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06" name="Rectangle 484"/>
            <p:cNvSpPr>
              <a:spLocks noChangeArrowheads="1"/>
            </p:cNvSpPr>
            <p:nvPr/>
          </p:nvSpPr>
          <p:spPr bwMode="auto">
            <a:xfrm>
              <a:off x="3408" y="1056"/>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707" name="Rectangle 485"/>
            <p:cNvSpPr>
              <a:spLocks noChangeArrowheads="1"/>
            </p:cNvSpPr>
            <p:nvPr/>
          </p:nvSpPr>
          <p:spPr bwMode="auto">
            <a:xfrm>
              <a:off x="816" y="1200"/>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0708" name="Rectangle 486"/>
            <p:cNvSpPr>
              <a:spLocks noChangeArrowheads="1"/>
            </p:cNvSpPr>
            <p:nvPr/>
          </p:nvSpPr>
          <p:spPr bwMode="auto">
            <a:xfrm>
              <a:off x="960"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09" name="Rectangle 487"/>
            <p:cNvSpPr>
              <a:spLocks noChangeArrowheads="1"/>
            </p:cNvSpPr>
            <p:nvPr/>
          </p:nvSpPr>
          <p:spPr bwMode="auto">
            <a:xfrm>
              <a:off x="1104"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10" name="Rectangle 488"/>
            <p:cNvSpPr>
              <a:spLocks noChangeArrowheads="1"/>
            </p:cNvSpPr>
            <p:nvPr/>
          </p:nvSpPr>
          <p:spPr bwMode="auto">
            <a:xfrm>
              <a:off x="1392"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11" name="Rectangle 489"/>
            <p:cNvSpPr>
              <a:spLocks noChangeArrowheads="1"/>
            </p:cNvSpPr>
            <p:nvPr/>
          </p:nvSpPr>
          <p:spPr bwMode="auto">
            <a:xfrm>
              <a:off x="1248"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12" name="Rectangle 490"/>
            <p:cNvSpPr>
              <a:spLocks noChangeArrowheads="1"/>
            </p:cNvSpPr>
            <p:nvPr/>
          </p:nvSpPr>
          <p:spPr bwMode="auto">
            <a:xfrm>
              <a:off x="1536"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13" name="Rectangle 491"/>
            <p:cNvSpPr>
              <a:spLocks noChangeArrowheads="1"/>
            </p:cNvSpPr>
            <p:nvPr/>
          </p:nvSpPr>
          <p:spPr bwMode="auto">
            <a:xfrm>
              <a:off x="1680"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14" name="Rectangle 492"/>
            <p:cNvSpPr>
              <a:spLocks noChangeArrowheads="1"/>
            </p:cNvSpPr>
            <p:nvPr/>
          </p:nvSpPr>
          <p:spPr bwMode="auto">
            <a:xfrm>
              <a:off x="1824" y="120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715" name="Rectangle 493"/>
            <p:cNvSpPr>
              <a:spLocks noChangeArrowheads="1"/>
            </p:cNvSpPr>
            <p:nvPr/>
          </p:nvSpPr>
          <p:spPr bwMode="auto">
            <a:xfrm>
              <a:off x="2112"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16" name="Rectangle 494"/>
            <p:cNvSpPr>
              <a:spLocks noChangeArrowheads="1"/>
            </p:cNvSpPr>
            <p:nvPr/>
          </p:nvSpPr>
          <p:spPr bwMode="auto">
            <a:xfrm>
              <a:off x="1968"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17" name="Rectangle 495"/>
            <p:cNvSpPr>
              <a:spLocks noChangeArrowheads="1"/>
            </p:cNvSpPr>
            <p:nvPr/>
          </p:nvSpPr>
          <p:spPr bwMode="auto">
            <a:xfrm>
              <a:off x="2256"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18" name="Rectangle 496"/>
            <p:cNvSpPr>
              <a:spLocks noChangeArrowheads="1"/>
            </p:cNvSpPr>
            <p:nvPr/>
          </p:nvSpPr>
          <p:spPr bwMode="auto">
            <a:xfrm>
              <a:off x="2400"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19" name="Rectangle 497"/>
            <p:cNvSpPr>
              <a:spLocks noChangeArrowheads="1"/>
            </p:cNvSpPr>
            <p:nvPr/>
          </p:nvSpPr>
          <p:spPr bwMode="auto">
            <a:xfrm>
              <a:off x="2544"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20" name="Rectangle 498"/>
            <p:cNvSpPr>
              <a:spLocks noChangeArrowheads="1"/>
            </p:cNvSpPr>
            <p:nvPr/>
          </p:nvSpPr>
          <p:spPr bwMode="auto">
            <a:xfrm>
              <a:off x="2832"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21" name="Rectangle 499"/>
            <p:cNvSpPr>
              <a:spLocks noChangeArrowheads="1"/>
            </p:cNvSpPr>
            <p:nvPr/>
          </p:nvSpPr>
          <p:spPr bwMode="auto">
            <a:xfrm>
              <a:off x="2688"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22" name="Rectangle 500"/>
            <p:cNvSpPr>
              <a:spLocks noChangeArrowheads="1"/>
            </p:cNvSpPr>
            <p:nvPr/>
          </p:nvSpPr>
          <p:spPr bwMode="auto">
            <a:xfrm>
              <a:off x="2976" y="1200"/>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0723" name="Rectangle 501"/>
            <p:cNvSpPr>
              <a:spLocks noChangeArrowheads="1"/>
            </p:cNvSpPr>
            <p:nvPr/>
          </p:nvSpPr>
          <p:spPr bwMode="auto">
            <a:xfrm>
              <a:off x="3120"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24" name="Rectangle 502"/>
            <p:cNvSpPr>
              <a:spLocks noChangeArrowheads="1"/>
            </p:cNvSpPr>
            <p:nvPr/>
          </p:nvSpPr>
          <p:spPr bwMode="auto">
            <a:xfrm>
              <a:off x="3264" y="120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725" name="Rectangle 503"/>
            <p:cNvSpPr>
              <a:spLocks noChangeArrowheads="1"/>
            </p:cNvSpPr>
            <p:nvPr/>
          </p:nvSpPr>
          <p:spPr bwMode="auto">
            <a:xfrm>
              <a:off x="3552"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26" name="Rectangle 504"/>
            <p:cNvSpPr>
              <a:spLocks noChangeArrowheads="1"/>
            </p:cNvSpPr>
            <p:nvPr/>
          </p:nvSpPr>
          <p:spPr bwMode="auto">
            <a:xfrm>
              <a:off x="3408" y="120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727" name="Rectangle 505"/>
            <p:cNvSpPr>
              <a:spLocks noChangeArrowheads="1"/>
            </p:cNvSpPr>
            <p:nvPr/>
          </p:nvSpPr>
          <p:spPr bwMode="auto">
            <a:xfrm>
              <a:off x="816" y="1344"/>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0728" name="Rectangle 506"/>
            <p:cNvSpPr>
              <a:spLocks noChangeArrowheads="1"/>
            </p:cNvSpPr>
            <p:nvPr/>
          </p:nvSpPr>
          <p:spPr bwMode="auto">
            <a:xfrm>
              <a:off x="960"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29" name="Rectangle 507"/>
            <p:cNvSpPr>
              <a:spLocks noChangeArrowheads="1"/>
            </p:cNvSpPr>
            <p:nvPr/>
          </p:nvSpPr>
          <p:spPr bwMode="auto">
            <a:xfrm>
              <a:off x="1104"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30" name="Rectangle 508"/>
            <p:cNvSpPr>
              <a:spLocks noChangeArrowheads="1"/>
            </p:cNvSpPr>
            <p:nvPr/>
          </p:nvSpPr>
          <p:spPr bwMode="auto">
            <a:xfrm>
              <a:off x="1392"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31" name="Rectangle 509"/>
            <p:cNvSpPr>
              <a:spLocks noChangeArrowheads="1"/>
            </p:cNvSpPr>
            <p:nvPr/>
          </p:nvSpPr>
          <p:spPr bwMode="auto">
            <a:xfrm>
              <a:off x="1248"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32" name="Rectangle 510"/>
            <p:cNvSpPr>
              <a:spLocks noChangeArrowheads="1"/>
            </p:cNvSpPr>
            <p:nvPr/>
          </p:nvSpPr>
          <p:spPr bwMode="auto">
            <a:xfrm>
              <a:off x="1536"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33" name="Rectangle 511"/>
            <p:cNvSpPr>
              <a:spLocks noChangeArrowheads="1"/>
            </p:cNvSpPr>
            <p:nvPr/>
          </p:nvSpPr>
          <p:spPr bwMode="auto">
            <a:xfrm>
              <a:off x="1680"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34" name="Rectangle 512"/>
            <p:cNvSpPr>
              <a:spLocks noChangeArrowheads="1"/>
            </p:cNvSpPr>
            <p:nvPr/>
          </p:nvSpPr>
          <p:spPr bwMode="auto">
            <a:xfrm>
              <a:off x="1824" y="134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735" name="Rectangle 513"/>
            <p:cNvSpPr>
              <a:spLocks noChangeArrowheads="1"/>
            </p:cNvSpPr>
            <p:nvPr/>
          </p:nvSpPr>
          <p:spPr bwMode="auto">
            <a:xfrm>
              <a:off x="2112"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36" name="Rectangle 514"/>
            <p:cNvSpPr>
              <a:spLocks noChangeArrowheads="1"/>
            </p:cNvSpPr>
            <p:nvPr/>
          </p:nvSpPr>
          <p:spPr bwMode="auto">
            <a:xfrm>
              <a:off x="1968"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37" name="Rectangle 515"/>
            <p:cNvSpPr>
              <a:spLocks noChangeArrowheads="1"/>
            </p:cNvSpPr>
            <p:nvPr/>
          </p:nvSpPr>
          <p:spPr bwMode="auto">
            <a:xfrm>
              <a:off x="2256"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38" name="Rectangle 516"/>
            <p:cNvSpPr>
              <a:spLocks noChangeArrowheads="1"/>
            </p:cNvSpPr>
            <p:nvPr/>
          </p:nvSpPr>
          <p:spPr bwMode="auto">
            <a:xfrm>
              <a:off x="2400"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39" name="Rectangle 517"/>
            <p:cNvSpPr>
              <a:spLocks noChangeArrowheads="1"/>
            </p:cNvSpPr>
            <p:nvPr/>
          </p:nvSpPr>
          <p:spPr bwMode="auto">
            <a:xfrm>
              <a:off x="2544"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40" name="Rectangle 518"/>
            <p:cNvSpPr>
              <a:spLocks noChangeArrowheads="1"/>
            </p:cNvSpPr>
            <p:nvPr/>
          </p:nvSpPr>
          <p:spPr bwMode="auto">
            <a:xfrm>
              <a:off x="2832"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41" name="Rectangle 519"/>
            <p:cNvSpPr>
              <a:spLocks noChangeArrowheads="1"/>
            </p:cNvSpPr>
            <p:nvPr/>
          </p:nvSpPr>
          <p:spPr bwMode="auto">
            <a:xfrm>
              <a:off x="2688" y="1344"/>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0742" name="Rectangle 520"/>
            <p:cNvSpPr>
              <a:spLocks noChangeArrowheads="1"/>
            </p:cNvSpPr>
            <p:nvPr/>
          </p:nvSpPr>
          <p:spPr bwMode="auto">
            <a:xfrm>
              <a:off x="2976"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43" name="Rectangle 521"/>
            <p:cNvSpPr>
              <a:spLocks noChangeArrowheads="1"/>
            </p:cNvSpPr>
            <p:nvPr/>
          </p:nvSpPr>
          <p:spPr bwMode="auto">
            <a:xfrm>
              <a:off x="3120" y="1344"/>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744" name="Rectangle 522"/>
            <p:cNvSpPr>
              <a:spLocks noChangeArrowheads="1"/>
            </p:cNvSpPr>
            <p:nvPr/>
          </p:nvSpPr>
          <p:spPr bwMode="auto">
            <a:xfrm>
              <a:off x="3264"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45" name="Rectangle 523"/>
            <p:cNvSpPr>
              <a:spLocks noChangeArrowheads="1"/>
            </p:cNvSpPr>
            <p:nvPr/>
          </p:nvSpPr>
          <p:spPr bwMode="auto">
            <a:xfrm>
              <a:off x="3552"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46" name="Rectangle 524"/>
            <p:cNvSpPr>
              <a:spLocks noChangeArrowheads="1"/>
            </p:cNvSpPr>
            <p:nvPr/>
          </p:nvSpPr>
          <p:spPr bwMode="auto">
            <a:xfrm>
              <a:off x="3408" y="134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747" name="Rectangle 525"/>
            <p:cNvSpPr>
              <a:spLocks noChangeArrowheads="1"/>
            </p:cNvSpPr>
            <p:nvPr/>
          </p:nvSpPr>
          <p:spPr bwMode="auto">
            <a:xfrm>
              <a:off x="816" y="148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748" name="Rectangle 526"/>
            <p:cNvSpPr>
              <a:spLocks noChangeArrowheads="1"/>
            </p:cNvSpPr>
            <p:nvPr/>
          </p:nvSpPr>
          <p:spPr bwMode="auto">
            <a:xfrm>
              <a:off x="960"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49" name="Rectangle 527"/>
            <p:cNvSpPr>
              <a:spLocks noChangeArrowheads="1"/>
            </p:cNvSpPr>
            <p:nvPr/>
          </p:nvSpPr>
          <p:spPr bwMode="auto">
            <a:xfrm>
              <a:off x="1104"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50" name="Rectangle 528"/>
            <p:cNvSpPr>
              <a:spLocks noChangeArrowheads="1"/>
            </p:cNvSpPr>
            <p:nvPr/>
          </p:nvSpPr>
          <p:spPr bwMode="auto">
            <a:xfrm>
              <a:off x="1392"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51" name="Rectangle 529"/>
            <p:cNvSpPr>
              <a:spLocks noChangeArrowheads="1"/>
            </p:cNvSpPr>
            <p:nvPr/>
          </p:nvSpPr>
          <p:spPr bwMode="auto">
            <a:xfrm>
              <a:off x="1248"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52" name="Rectangle 530"/>
            <p:cNvSpPr>
              <a:spLocks noChangeArrowheads="1"/>
            </p:cNvSpPr>
            <p:nvPr/>
          </p:nvSpPr>
          <p:spPr bwMode="auto">
            <a:xfrm>
              <a:off x="1536"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53" name="Rectangle 531"/>
            <p:cNvSpPr>
              <a:spLocks noChangeArrowheads="1"/>
            </p:cNvSpPr>
            <p:nvPr/>
          </p:nvSpPr>
          <p:spPr bwMode="auto">
            <a:xfrm>
              <a:off x="1680"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54" name="Rectangle 532"/>
            <p:cNvSpPr>
              <a:spLocks noChangeArrowheads="1"/>
            </p:cNvSpPr>
            <p:nvPr/>
          </p:nvSpPr>
          <p:spPr bwMode="auto">
            <a:xfrm>
              <a:off x="1824" y="148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755" name="Rectangle 533"/>
            <p:cNvSpPr>
              <a:spLocks noChangeArrowheads="1"/>
            </p:cNvSpPr>
            <p:nvPr/>
          </p:nvSpPr>
          <p:spPr bwMode="auto">
            <a:xfrm>
              <a:off x="2112"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56" name="Rectangle 534"/>
            <p:cNvSpPr>
              <a:spLocks noChangeArrowheads="1"/>
            </p:cNvSpPr>
            <p:nvPr/>
          </p:nvSpPr>
          <p:spPr bwMode="auto">
            <a:xfrm>
              <a:off x="1968"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57" name="Rectangle 535"/>
            <p:cNvSpPr>
              <a:spLocks noChangeArrowheads="1"/>
            </p:cNvSpPr>
            <p:nvPr/>
          </p:nvSpPr>
          <p:spPr bwMode="auto">
            <a:xfrm>
              <a:off x="2256"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58" name="Rectangle 536"/>
            <p:cNvSpPr>
              <a:spLocks noChangeArrowheads="1"/>
            </p:cNvSpPr>
            <p:nvPr/>
          </p:nvSpPr>
          <p:spPr bwMode="auto">
            <a:xfrm>
              <a:off x="2400"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59" name="Rectangle 537"/>
            <p:cNvSpPr>
              <a:spLocks noChangeArrowheads="1"/>
            </p:cNvSpPr>
            <p:nvPr/>
          </p:nvSpPr>
          <p:spPr bwMode="auto">
            <a:xfrm>
              <a:off x="2544" y="1488"/>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0760" name="Rectangle 538"/>
            <p:cNvSpPr>
              <a:spLocks noChangeArrowheads="1"/>
            </p:cNvSpPr>
            <p:nvPr/>
          </p:nvSpPr>
          <p:spPr bwMode="auto">
            <a:xfrm>
              <a:off x="2832" y="1488"/>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0761" name="Rectangle 539"/>
            <p:cNvSpPr>
              <a:spLocks noChangeArrowheads="1"/>
            </p:cNvSpPr>
            <p:nvPr/>
          </p:nvSpPr>
          <p:spPr bwMode="auto">
            <a:xfrm>
              <a:off x="2688"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62" name="Rectangle 540"/>
            <p:cNvSpPr>
              <a:spLocks noChangeArrowheads="1"/>
            </p:cNvSpPr>
            <p:nvPr/>
          </p:nvSpPr>
          <p:spPr bwMode="auto">
            <a:xfrm>
              <a:off x="2976" y="148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763" name="Rectangle 541"/>
            <p:cNvSpPr>
              <a:spLocks noChangeArrowheads="1"/>
            </p:cNvSpPr>
            <p:nvPr/>
          </p:nvSpPr>
          <p:spPr bwMode="auto">
            <a:xfrm>
              <a:off x="3120" y="148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764" name="Rectangle 542"/>
            <p:cNvSpPr>
              <a:spLocks noChangeArrowheads="1"/>
            </p:cNvSpPr>
            <p:nvPr/>
          </p:nvSpPr>
          <p:spPr bwMode="auto">
            <a:xfrm>
              <a:off x="3264"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65" name="Rectangle 543"/>
            <p:cNvSpPr>
              <a:spLocks noChangeArrowheads="1"/>
            </p:cNvSpPr>
            <p:nvPr/>
          </p:nvSpPr>
          <p:spPr bwMode="auto">
            <a:xfrm>
              <a:off x="3552"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66" name="Rectangle 544"/>
            <p:cNvSpPr>
              <a:spLocks noChangeArrowheads="1"/>
            </p:cNvSpPr>
            <p:nvPr/>
          </p:nvSpPr>
          <p:spPr bwMode="auto">
            <a:xfrm>
              <a:off x="3408" y="148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67" name="Rectangle 545"/>
            <p:cNvSpPr>
              <a:spLocks noChangeArrowheads="1"/>
            </p:cNvSpPr>
            <p:nvPr/>
          </p:nvSpPr>
          <p:spPr bwMode="auto">
            <a:xfrm>
              <a:off x="816" y="1632"/>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0768" name="Rectangle 546"/>
            <p:cNvSpPr>
              <a:spLocks noChangeArrowheads="1"/>
            </p:cNvSpPr>
            <p:nvPr/>
          </p:nvSpPr>
          <p:spPr bwMode="auto">
            <a:xfrm>
              <a:off x="960"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69" name="Rectangle 547"/>
            <p:cNvSpPr>
              <a:spLocks noChangeArrowheads="1"/>
            </p:cNvSpPr>
            <p:nvPr/>
          </p:nvSpPr>
          <p:spPr bwMode="auto">
            <a:xfrm>
              <a:off x="1104"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70" name="Rectangle 548"/>
            <p:cNvSpPr>
              <a:spLocks noChangeArrowheads="1"/>
            </p:cNvSpPr>
            <p:nvPr/>
          </p:nvSpPr>
          <p:spPr bwMode="auto">
            <a:xfrm>
              <a:off x="1392"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71" name="Rectangle 549"/>
            <p:cNvSpPr>
              <a:spLocks noChangeArrowheads="1"/>
            </p:cNvSpPr>
            <p:nvPr/>
          </p:nvSpPr>
          <p:spPr bwMode="auto">
            <a:xfrm>
              <a:off x="1248"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72" name="Rectangle 550"/>
            <p:cNvSpPr>
              <a:spLocks noChangeArrowheads="1"/>
            </p:cNvSpPr>
            <p:nvPr/>
          </p:nvSpPr>
          <p:spPr bwMode="auto">
            <a:xfrm>
              <a:off x="1536"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73" name="Rectangle 551"/>
            <p:cNvSpPr>
              <a:spLocks noChangeArrowheads="1"/>
            </p:cNvSpPr>
            <p:nvPr/>
          </p:nvSpPr>
          <p:spPr bwMode="auto">
            <a:xfrm>
              <a:off x="1680"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74" name="Rectangle 552"/>
            <p:cNvSpPr>
              <a:spLocks noChangeArrowheads="1"/>
            </p:cNvSpPr>
            <p:nvPr/>
          </p:nvSpPr>
          <p:spPr bwMode="auto">
            <a:xfrm>
              <a:off x="1824"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75" name="Rectangle 553"/>
            <p:cNvSpPr>
              <a:spLocks noChangeArrowheads="1"/>
            </p:cNvSpPr>
            <p:nvPr/>
          </p:nvSpPr>
          <p:spPr bwMode="auto">
            <a:xfrm>
              <a:off x="2112"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76" name="Rectangle 554"/>
            <p:cNvSpPr>
              <a:spLocks noChangeArrowheads="1"/>
            </p:cNvSpPr>
            <p:nvPr/>
          </p:nvSpPr>
          <p:spPr bwMode="auto">
            <a:xfrm>
              <a:off x="1968"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77" name="Rectangle 555"/>
            <p:cNvSpPr>
              <a:spLocks noChangeArrowheads="1"/>
            </p:cNvSpPr>
            <p:nvPr/>
          </p:nvSpPr>
          <p:spPr bwMode="auto">
            <a:xfrm>
              <a:off x="2256"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78" name="Rectangle 556"/>
            <p:cNvSpPr>
              <a:spLocks noChangeArrowheads="1"/>
            </p:cNvSpPr>
            <p:nvPr/>
          </p:nvSpPr>
          <p:spPr bwMode="auto">
            <a:xfrm>
              <a:off x="2400"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79" name="Rectangle 557"/>
            <p:cNvSpPr>
              <a:spLocks noChangeArrowheads="1"/>
            </p:cNvSpPr>
            <p:nvPr/>
          </p:nvSpPr>
          <p:spPr bwMode="auto">
            <a:xfrm>
              <a:off x="2544"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80" name="Rectangle 558"/>
            <p:cNvSpPr>
              <a:spLocks noChangeArrowheads="1"/>
            </p:cNvSpPr>
            <p:nvPr/>
          </p:nvSpPr>
          <p:spPr bwMode="auto">
            <a:xfrm>
              <a:off x="2832" y="1632"/>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781" name="Rectangle 559"/>
            <p:cNvSpPr>
              <a:spLocks noChangeArrowheads="1"/>
            </p:cNvSpPr>
            <p:nvPr/>
          </p:nvSpPr>
          <p:spPr bwMode="auto">
            <a:xfrm>
              <a:off x="2688" y="1632"/>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0782" name="Rectangle 560"/>
            <p:cNvSpPr>
              <a:spLocks noChangeArrowheads="1"/>
            </p:cNvSpPr>
            <p:nvPr/>
          </p:nvSpPr>
          <p:spPr bwMode="auto">
            <a:xfrm>
              <a:off x="2976"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83" name="Rectangle 561"/>
            <p:cNvSpPr>
              <a:spLocks noChangeArrowheads="1"/>
            </p:cNvSpPr>
            <p:nvPr/>
          </p:nvSpPr>
          <p:spPr bwMode="auto">
            <a:xfrm>
              <a:off x="3120"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84" name="Rectangle 562"/>
            <p:cNvSpPr>
              <a:spLocks noChangeArrowheads="1"/>
            </p:cNvSpPr>
            <p:nvPr/>
          </p:nvSpPr>
          <p:spPr bwMode="auto">
            <a:xfrm>
              <a:off x="3264"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85" name="Rectangle 563"/>
            <p:cNvSpPr>
              <a:spLocks noChangeArrowheads="1"/>
            </p:cNvSpPr>
            <p:nvPr/>
          </p:nvSpPr>
          <p:spPr bwMode="auto">
            <a:xfrm>
              <a:off x="3552"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86" name="Rectangle 564"/>
            <p:cNvSpPr>
              <a:spLocks noChangeArrowheads="1"/>
            </p:cNvSpPr>
            <p:nvPr/>
          </p:nvSpPr>
          <p:spPr bwMode="auto">
            <a:xfrm>
              <a:off x="3408"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87" name="Rectangle 565"/>
            <p:cNvSpPr>
              <a:spLocks noChangeArrowheads="1"/>
            </p:cNvSpPr>
            <p:nvPr/>
          </p:nvSpPr>
          <p:spPr bwMode="auto">
            <a:xfrm>
              <a:off x="816" y="1776"/>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788" name="Rectangle 566"/>
            <p:cNvSpPr>
              <a:spLocks noChangeArrowheads="1"/>
            </p:cNvSpPr>
            <p:nvPr/>
          </p:nvSpPr>
          <p:spPr bwMode="auto">
            <a:xfrm>
              <a:off x="960"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89" name="Rectangle 567"/>
            <p:cNvSpPr>
              <a:spLocks noChangeArrowheads="1"/>
            </p:cNvSpPr>
            <p:nvPr/>
          </p:nvSpPr>
          <p:spPr bwMode="auto">
            <a:xfrm>
              <a:off x="1104"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90" name="Rectangle 568"/>
            <p:cNvSpPr>
              <a:spLocks noChangeArrowheads="1"/>
            </p:cNvSpPr>
            <p:nvPr/>
          </p:nvSpPr>
          <p:spPr bwMode="auto">
            <a:xfrm>
              <a:off x="1392"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91" name="Rectangle 569"/>
            <p:cNvSpPr>
              <a:spLocks noChangeArrowheads="1"/>
            </p:cNvSpPr>
            <p:nvPr/>
          </p:nvSpPr>
          <p:spPr bwMode="auto">
            <a:xfrm>
              <a:off x="1248"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92" name="Rectangle 570"/>
            <p:cNvSpPr>
              <a:spLocks noChangeArrowheads="1"/>
            </p:cNvSpPr>
            <p:nvPr/>
          </p:nvSpPr>
          <p:spPr bwMode="auto">
            <a:xfrm>
              <a:off x="1536"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93" name="Rectangle 571"/>
            <p:cNvSpPr>
              <a:spLocks noChangeArrowheads="1"/>
            </p:cNvSpPr>
            <p:nvPr/>
          </p:nvSpPr>
          <p:spPr bwMode="auto">
            <a:xfrm>
              <a:off x="1680"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94" name="Rectangle 572"/>
            <p:cNvSpPr>
              <a:spLocks noChangeArrowheads="1"/>
            </p:cNvSpPr>
            <p:nvPr/>
          </p:nvSpPr>
          <p:spPr bwMode="auto">
            <a:xfrm>
              <a:off x="1824" y="1776"/>
              <a:ext cx="144" cy="144"/>
            </a:xfrm>
            <a:prstGeom prst="rect">
              <a:avLst/>
            </a:prstGeom>
            <a:solidFill>
              <a:srgbClr val="333399"/>
            </a:solidFill>
            <a:ln w="12700">
              <a:solidFill>
                <a:schemeClr val="tx1"/>
              </a:solidFill>
              <a:miter lim="800000"/>
              <a:headEnd/>
              <a:tailEnd/>
            </a:ln>
          </p:spPr>
          <p:txBody>
            <a:bodyPr wrap="none" anchor="ctr">
              <a:prstTxWarp prst="textNoShape">
                <a:avLst/>
              </a:prstTxWarp>
            </a:bodyPr>
            <a:lstStyle/>
            <a:p>
              <a:endParaRPr lang="en-US"/>
            </a:p>
          </p:txBody>
        </p:sp>
        <p:sp>
          <p:nvSpPr>
            <p:cNvPr id="70795" name="Rectangle 573"/>
            <p:cNvSpPr>
              <a:spLocks noChangeArrowheads="1"/>
            </p:cNvSpPr>
            <p:nvPr/>
          </p:nvSpPr>
          <p:spPr bwMode="auto">
            <a:xfrm>
              <a:off x="2112" y="1776"/>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796" name="Rectangle 574"/>
            <p:cNvSpPr>
              <a:spLocks noChangeArrowheads="1"/>
            </p:cNvSpPr>
            <p:nvPr/>
          </p:nvSpPr>
          <p:spPr bwMode="auto">
            <a:xfrm>
              <a:off x="1968"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97" name="Rectangle 575"/>
            <p:cNvSpPr>
              <a:spLocks noChangeArrowheads="1"/>
            </p:cNvSpPr>
            <p:nvPr/>
          </p:nvSpPr>
          <p:spPr bwMode="auto">
            <a:xfrm>
              <a:off x="2256" y="1776"/>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798" name="Rectangle 576"/>
            <p:cNvSpPr>
              <a:spLocks noChangeArrowheads="1"/>
            </p:cNvSpPr>
            <p:nvPr/>
          </p:nvSpPr>
          <p:spPr bwMode="auto">
            <a:xfrm>
              <a:off x="2400"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799" name="Rectangle 577"/>
            <p:cNvSpPr>
              <a:spLocks noChangeArrowheads="1"/>
            </p:cNvSpPr>
            <p:nvPr/>
          </p:nvSpPr>
          <p:spPr bwMode="auto">
            <a:xfrm>
              <a:off x="2544" y="1776"/>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0800" name="Rectangle 578"/>
            <p:cNvSpPr>
              <a:spLocks noChangeArrowheads="1"/>
            </p:cNvSpPr>
            <p:nvPr/>
          </p:nvSpPr>
          <p:spPr bwMode="auto">
            <a:xfrm>
              <a:off x="2832"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01" name="Rectangle 579"/>
            <p:cNvSpPr>
              <a:spLocks noChangeArrowheads="1"/>
            </p:cNvSpPr>
            <p:nvPr/>
          </p:nvSpPr>
          <p:spPr bwMode="auto">
            <a:xfrm>
              <a:off x="2688" y="1776"/>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802" name="Rectangle 580"/>
            <p:cNvSpPr>
              <a:spLocks noChangeArrowheads="1"/>
            </p:cNvSpPr>
            <p:nvPr/>
          </p:nvSpPr>
          <p:spPr bwMode="auto">
            <a:xfrm>
              <a:off x="2976"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03" name="Rectangle 581"/>
            <p:cNvSpPr>
              <a:spLocks noChangeArrowheads="1"/>
            </p:cNvSpPr>
            <p:nvPr/>
          </p:nvSpPr>
          <p:spPr bwMode="auto">
            <a:xfrm>
              <a:off x="3120"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04" name="Rectangle 582"/>
            <p:cNvSpPr>
              <a:spLocks noChangeArrowheads="1"/>
            </p:cNvSpPr>
            <p:nvPr/>
          </p:nvSpPr>
          <p:spPr bwMode="auto">
            <a:xfrm>
              <a:off x="3264"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05" name="Rectangle 583"/>
            <p:cNvSpPr>
              <a:spLocks noChangeArrowheads="1"/>
            </p:cNvSpPr>
            <p:nvPr/>
          </p:nvSpPr>
          <p:spPr bwMode="auto">
            <a:xfrm>
              <a:off x="3552"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06" name="Rectangle 584"/>
            <p:cNvSpPr>
              <a:spLocks noChangeArrowheads="1"/>
            </p:cNvSpPr>
            <p:nvPr/>
          </p:nvSpPr>
          <p:spPr bwMode="auto">
            <a:xfrm>
              <a:off x="3408"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07" name="Rectangle 585"/>
            <p:cNvSpPr>
              <a:spLocks noChangeArrowheads="1"/>
            </p:cNvSpPr>
            <p:nvPr/>
          </p:nvSpPr>
          <p:spPr bwMode="auto">
            <a:xfrm>
              <a:off x="816" y="1920"/>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0808" name="Rectangle 586"/>
            <p:cNvSpPr>
              <a:spLocks noChangeArrowheads="1"/>
            </p:cNvSpPr>
            <p:nvPr/>
          </p:nvSpPr>
          <p:spPr bwMode="auto">
            <a:xfrm>
              <a:off x="960"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09" name="Rectangle 587"/>
            <p:cNvSpPr>
              <a:spLocks noChangeArrowheads="1"/>
            </p:cNvSpPr>
            <p:nvPr/>
          </p:nvSpPr>
          <p:spPr bwMode="auto">
            <a:xfrm>
              <a:off x="1104"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10" name="Rectangle 588"/>
            <p:cNvSpPr>
              <a:spLocks noChangeArrowheads="1"/>
            </p:cNvSpPr>
            <p:nvPr/>
          </p:nvSpPr>
          <p:spPr bwMode="auto">
            <a:xfrm>
              <a:off x="1392"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11" name="Rectangle 589"/>
            <p:cNvSpPr>
              <a:spLocks noChangeArrowheads="1"/>
            </p:cNvSpPr>
            <p:nvPr/>
          </p:nvSpPr>
          <p:spPr bwMode="auto">
            <a:xfrm>
              <a:off x="1248" y="1920"/>
              <a:ext cx="144" cy="144"/>
            </a:xfrm>
            <a:prstGeom prst="rect">
              <a:avLst/>
            </a:prstGeom>
            <a:solidFill>
              <a:srgbClr val="333399"/>
            </a:solidFill>
            <a:ln w="12700">
              <a:solidFill>
                <a:schemeClr val="tx1"/>
              </a:solidFill>
              <a:miter lim="800000"/>
              <a:headEnd/>
              <a:tailEnd/>
            </a:ln>
          </p:spPr>
          <p:txBody>
            <a:bodyPr wrap="none" anchor="ctr">
              <a:prstTxWarp prst="textNoShape">
                <a:avLst/>
              </a:prstTxWarp>
            </a:bodyPr>
            <a:lstStyle/>
            <a:p>
              <a:endParaRPr lang="en-US"/>
            </a:p>
          </p:txBody>
        </p:sp>
        <p:sp>
          <p:nvSpPr>
            <p:cNvPr id="70812" name="Rectangle 590"/>
            <p:cNvSpPr>
              <a:spLocks noChangeArrowheads="1"/>
            </p:cNvSpPr>
            <p:nvPr/>
          </p:nvSpPr>
          <p:spPr bwMode="auto">
            <a:xfrm>
              <a:off x="1536"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13" name="Rectangle 591"/>
            <p:cNvSpPr>
              <a:spLocks noChangeArrowheads="1"/>
            </p:cNvSpPr>
            <p:nvPr/>
          </p:nvSpPr>
          <p:spPr bwMode="auto">
            <a:xfrm>
              <a:off x="1680"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14" name="Rectangle 592"/>
            <p:cNvSpPr>
              <a:spLocks noChangeArrowheads="1"/>
            </p:cNvSpPr>
            <p:nvPr/>
          </p:nvSpPr>
          <p:spPr bwMode="auto">
            <a:xfrm>
              <a:off x="1824" y="1920"/>
              <a:ext cx="144" cy="144"/>
            </a:xfrm>
            <a:prstGeom prst="rect">
              <a:avLst/>
            </a:prstGeom>
            <a:solidFill>
              <a:srgbClr val="333399"/>
            </a:solidFill>
            <a:ln w="12700">
              <a:solidFill>
                <a:schemeClr val="tx1"/>
              </a:solidFill>
              <a:miter lim="800000"/>
              <a:headEnd/>
              <a:tailEnd/>
            </a:ln>
          </p:spPr>
          <p:txBody>
            <a:bodyPr wrap="none" anchor="ctr">
              <a:prstTxWarp prst="textNoShape">
                <a:avLst/>
              </a:prstTxWarp>
            </a:bodyPr>
            <a:lstStyle/>
            <a:p>
              <a:endParaRPr lang="en-US"/>
            </a:p>
          </p:txBody>
        </p:sp>
        <p:sp>
          <p:nvSpPr>
            <p:cNvPr id="70815" name="Rectangle 593"/>
            <p:cNvSpPr>
              <a:spLocks noChangeArrowheads="1"/>
            </p:cNvSpPr>
            <p:nvPr/>
          </p:nvSpPr>
          <p:spPr bwMode="auto">
            <a:xfrm>
              <a:off x="2112"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16" name="Rectangle 594"/>
            <p:cNvSpPr>
              <a:spLocks noChangeArrowheads="1"/>
            </p:cNvSpPr>
            <p:nvPr/>
          </p:nvSpPr>
          <p:spPr bwMode="auto">
            <a:xfrm>
              <a:off x="1968"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17" name="Rectangle 595"/>
            <p:cNvSpPr>
              <a:spLocks noChangeArrowheads="1"/>
            </p:cNvSpPr>
            <p:nvPr/>
          </p:nvSpPr>
          <p:spPr bwMode="auto">
            <a:xfrm>
              <a:off x="2256" y="192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818" name="Rectangle 596"/>
            <p:cNvSpPr>
              <a:spLocks noChangeArrowheads="1"/>
            </p:cNvSpPr>
            <p:nvPr/>
          </p:nvSpPr>
          <p:spPr bwMode="auto">
            <a:xfrm>
              <a:off x="2400"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19" name="Rectangle 597"/>
            <p:cNvSpPr>
              <a:spLocks noChangeArrowheads="1"/>
            </p:cNvSpPr>
            <p:nvPr/>
          </p:nvSpPr>
          <p:spPr bwMode="auto">
            <a:xfrm>
              <a:off x="2544" y="192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820" name="Rectangle 598"/>
            <p:cNvSpPr>
              <a:spLocks noChangeArrowheads="1"/>
            </p:cNvSpPr>
            <p:nvPr/>
          </p:nvSpPr>
          <p:spPr bwMode="auto">
            <a:xfrm>
              <a:off x="2832"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21" name="Rectangle 599"/>
            <p:cNvSpPr>
              <a:spLocks noChangeArrowheads="1"/>
            </p:cNvSpPr>
            <p:nvPr/>
          </p:nvSpPr>
          <p:spPr bwMode="auto">
            <a:xfrm>
              <a:off x="2688" y="1920"/>
              <a:ext cx="144" cy="144"/>
            </a:xfrm>
            <a:prstGeom prst="rect">
              <a:avLst/>
            </a:prstGeom>
            <a:solidFill>
              <a:srgbClr val="333399"/>
            </a:solidFill>
            <a:ln w="12700">
              <a:solidFill>
                <a:schemeClr val="tx1"/>
              </a:solidFill>
              <a:miter lim="800000"/>
              <a:headEnd/>
              <a:tailEnd/>
            </a:ln>
          </p:spPr>
          <p:txBody>
            <a:bodyPr wrap="none" anchor="ctr">
              <a:prstTxWarp prst="textNoShape">
                <a:avLst/>
              </a:prstTxWarp>
            </a:bodyPr>
            <a:lstStyle/>
            <a:p>
              <a:endParaRPr lang="en-US"/>
            </a:p>
          </p:txBody>
        </p:sp>
        <p:sp>
          <p:nvSpPr>
            <p:cNvPr id="70822" name="Rectangle 600"/>
            <p:cNvSpPr>
              <a:spLocks noChangeArrowheads="1"/>
            </p:cNvSpPr>
            <p:nvPr/>
          </p:nvSpPr>
          <p:spPr bwMode="auto">
            <a:xfrm>
              <a:off x="2976"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23" name="Rectangle 601"/>
            <p:cNvSpPr>
              <a:spLocks noChangeArrowheads="1"/>
            </p:cNvSpPr>
            <p:nvPr/>
          </p:nvSpPr>
          <p:spPr bwMode="auto">
            <a:xfrm>
              <a:off x="3120"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24" name="Rectangle 602"/>
            <p:cNvSpPr>
              <a:spLocks noChangeArrowheads="1"/>
            </p:cNvSpPr>
            <p:nvPr/>
          </p:nvSpPr>
          <p:spPr bwMode="auto">
            <a:xfrm>
              <a:off x="3264"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25" name="Rectangle 603"/>
            <p:cNvSpPr>
              <a:spLocks noChangeArrowheads="1"/>
            </p:cNvSpPr>
            <p:nvPr/>
          </p:nvSpPr>
          <p:spPr bwMode="auto">
            <a:xfrm>
              <a:off x="3552"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26" name="Rectangle 604"/>
            <p:cNvSpPr>
              <a:spLocks noChangeArrowheads="1"/>
            </p:cNvSpPr>
            <p:nvPr/>
          </p:nvSpPr>
          <p:spPr bwMode="auto">
            <a:xfrm>
              <a:off x="3408"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27" name="Rectangle 605"/>
            <p:cNvSpPr>
              <a:spLocks noChangeArrowheads="1"/>
            </p:cNvSpPr>
            <p:nvPr/>
          </p:nvSpPr>
          <p:spPr bwMode="auto">
            <a:xfrm>
              <a:off x="816" y="2064"/>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0828" name="Rectangle 606"/>
            <p:cNvSpPr>
              <a:spLocks noChangeArrowheads="1"/>
            </p:cNvSpPr>
            <p:nvPr/>
          </p:nvSpPr>
          <p:spPr bwMode="auto">
            <a:xfrm>
              <a:off x="960"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29" name="Rectangle 607"/>
            <p:cNvSpPr>
              <a:spLocks noChangeArrowheads="1"/>
            </p:cNvSpPr>
            <p:nvPr/>
          </p:nvSpPr>
          <p:spPr bwMode="auto">
            <a:xfrm>
              <a:off x="1104"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30" name="Rectangle 608"/>
            <p:cNvSpPr>
              <a:spLocks noChangeArrowheads="1"/>
            </p:cNvSpPr>
            <p:nvPr/>
          </p:nvSpPr>
          <p:spPr bwMode="auto">
            <a:xfrm>
              <a:off x="1392" y="2064"/>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0831" name="Rectangle 609"/>
            <p:cNvSpPr>
              <a:spLocks noChangeArrowheads="1"/>
            </p:cNvSpPr>
            <p:nvPr/>
          </p:nvSpPr>
          <p:spPr bwMode="auto">
            <a:xfrm>
              <a:off x="1248"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32" name="Rectangle 610"/>
            <p:cNvSpPr>
              <a:spLocks noChangeArrowheads="1"/>
            </p:cNvSpPr>
            <p:nvPr/>
          </p:nvSpPr>
          <p:spPr bwMode="auto">
            <a:xfrm>
              <a:off x="1536"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33" name="Rectangle 611"/>
            <p:cNvSpPr>
              <a:spLocks noChangeArrowheads="1"/>
            </p:cNvSpPr>
            <p:nvPr/>
          </p:nvSpPr>
          <p:spPr bwMode="auto">
            <a:xfrm>
              <a:off x="1680"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34" name="Rectangle 612"/>
            <p:cNvSpPr>
              <a:spLocks noChangeArrowheads="1"/>
            </p:cNvSpPr>
            <p:nvPr/>
          </p:nvSpPr>
          <p:spPr bwMode="auto">
            <a:xfrm>
              <a:off x="1824"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35" name="Rectangle 613"/>
            <p:cNvSpPr>
              <a:spLocks noChangeArrowheads="1"/>
            </p:cNvSpPr>
            <p:nvPr/>
          </p:nvSpPr>
          <p:spPr bwMode="auto">
            <a:xfrm>
              <a:off x="2112"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36" name="Rectangle 614"/>
            <p:cNvSpPr>
              <a:spLocks noChangeArrowheads="1"/>
            </p:cNvSpPr>
            <p:nvPr/>
          </p:nvSpPr>
          <p:spPr bwMode="auto">
            <a:xfrm>
              <a:off x="1968"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37" name="Rectangle 615"/>
            <p:cNvSpPr>
              <a:spLocks noChangeArrowheads="1"/>
            </p:cNvSpPr>
            <p:nvPr/>
          </p:nvSpPr>
          <p:spPr bwMode="auto">
            <a:xfrm>
              <a:off x="2256"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38" name="Rectangle 616"/>
            <p:cNvSpPr>
              <a:spLocks noChangeArrowheads="1"/>
            </p:cNvSpPr>
            <p:nvPr/>
          </p:nvSpPr>
          <p:spPr bwMode="auto">
            <a:xfrm>
              <a:off x="2400" y="2064"/>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839" name="Rectangle 617"/>
            <p:cNvSpPr>
              <a:spLocks noChangeArrowheads="1"/>
            </p:cNvSpPr>
            <p:nvPr/>
          </p:nvSpPr>
          <p:spPr bwMode="auto">
            <a:xfrm>
              <a:off x="2544"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40" name="Rectangle 618"/>
            <p:cNvSpPr>
              <a:spLocks noChangeArrowheads="1"/>
            </p:cNvSpPr>
            <p:nvPr/>
          </p:nvSpPr>
          <p:spPr bwMode="auto">
            <a:xfrm>
              <a:off x="2832" y="206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841" name="Rectangle 619"/>
            <p:cNvSpPr>
              <a:spLocks noChangeArrowheads="1"/>
            </p:cNvSpPr>
            <p:nvPr/>
          </p:nvSpPr>
          <p:spPr bwMode="auto">
            <a:xfrm>
              <a:off x="2688"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42" name="Rectangle 620"/>
            <p:cNvSpPr>
              <a:spLocks noChangeArrowheads="1"/>
            </p:cNvSpPr>
            <p:nvPr/>
          </p:nvSpPr>
          <p:spPr bwMode="auto">
            <a:xfrm>
              <a:off x="2976"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43" name="Rectangle 621"/>
            <p:cNvSpPr>
              <a:spLocks noChangeArrowheads="1"/>
            </p:cNvSpPr>
            <p:nvPr/>
          </p:nvSpPr>
          <p:spPr bwMode="auto">
            <a:xfrm>
              <a:off x="3120"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44" name="Rectangle 622"/>
            <p:cNvSpPr>
              <a:spLocks noChangeArrowheads="1"/>
            </p:cNvSpPr>
            <p:nvPr/>
          </p:nvSpPr>
          <p:spPr bwMode="auto">
            <a:xfrm>
              <a:off x="3264"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45" name="Rectangle 623"/>
            <p:cNvSpPr>
              <a:spLocks noChangeArrowheads="1"/>
            </p:cNvSpPr>
            <p:nvPr/>
          </p:nvSpPr>
          <p:spPr bwMode="auto">
            <a:xfrm>
              <a:off x="3552"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46" name="Rectangle 624"/>
            <p:cNvSpPr>
              <a:spLocks noChangeArrowheads="1"/>
            </p:cNvSpPr>
            <p:nvPr/>
          </p:nvSpPr>
          <p:spPr bwMode="auto">
            <a:xfrm>
              <a:off x="3408"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47" name="Rectangle 625"/>
            <p:cNvSpPr>
              <a:spLocks noChangeArrowheads="1"/>
            </p:cNvSpPr>
            <p:nvPr/>
          </p:nvSpPr>
          <p:spPr bwMode="auto">
            <a:xfrm>
              <a:off x="816"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48" name="Rectangle 626"/>
            <p:cNvSpPr>
              <a:spLocks noChangeArrowheads="1"/>
            </p:cNvSpPr>
            <p:nvPr/>
          </p:nvSpPr>
          <p:spPr bwMode="auto">
            <a:xfrm>
              <a:off x="960"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49" name="Rectangle 627"/>
            <p:cNvSpPr>
              <a:spLocks noChangeArrowheads="1"/>
            </p:cNvSpPr>
            <p:nvPr/>
          </p:nvSpPr>
          <p:spPr bwMode="auto">
            <a:xfrm>
              <a:off x="1104"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50" name="Rectangle 628"/>
            <p:cNvSpPr>
              <a:spLocks noChangeArrowheads="1"/>
            </p:cNvSpPr>
            <p:nvPr/>
          </p:nvSpPr>
          <p:spPr bwMode="auto">
            <a:xfrm>
              <a:off x="1392"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51" name="Rectangle 629"/>
            <p:cNvSpPr>
              <a:spLocks noChangeArrowheads="1"/>
            </p:cNvSpPr>
            <p:nvPr/>
          </p:nvSpPr>
          <p:spPr bwMode="auto">
            <a:xfrm>
              <a:off x="1248"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52" name="Rectangle 630"/>
            <p:cNvSpPr>
              <a:spLocks noChangeArrowheads="1"/>
            </p:cNvSpPr>
            <p:nvPr/>
          </p:nvSpPr>
          <p:spPr bwMode="auto">
            <a:xfrm>
              <a:off x="1536"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53" name="Rectangle 631"/>
            <p:cNvSpPr>
              <a:spLocks noChangeArrowheads="1"/>
            </p:cNvSpPr>
            <p:nvPr/>
          </p:nvSpPr>
          <p:spPr bwMode="auto">
            <a:xfrm>
              <a:off x="1680"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54" name="Rectangle 632"/>
            <p:cNvSpPr>
              <a:spLocks noChangeArrowheads="1"/>
            </p:cNvSpPr>
            <p:nvPr/>
          </p:nvSpPr>
          <p:spPr bwMode="auto">
            <a:xfrm>
              <a:off x="1824" y="2208"/>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0855" name="Rectangle 633"/>
            <p:cNvSpPr>
              <a:spLocks noChangeArrowheads="1"/>
            </p:cNvSpPr>
            <p:nvPr/>
          </p:nvSpPr>
          <p:spPr bwMode="auto">
            <a:xfrm>
              <a:off x="2112"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56" name="Rectangle 634"/>
            <p:cNvSpPr>
              <a:spLocks noChangeArrowheads="1"/>
            </p:cNvSpPr>
            <p:nvPr/>
          </p:nvSpPr>
          <p:spPr bwMode="auto">
            <a:xfrm>
              <a:off x="1968"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57" name="Rectangle 635"/>
            <p:cNvSpPr>
              <a:spLocks noChangeArrowheads="1"/>
            </p:cNvSpPr>
            <p:nvPr/>
          </p:nvSpPr>
          <p:spPr bwMode="auto">
            <a:xfrm>
              <a:off x="2256" y="220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858" name="Rectangle 636"/>
            <p:cNvSpPr>
              <a:spLocks noChangeArrowheads="1"/>
            </p:cNvSpPr>
            <p:nvPr/>
          </p:nvSpPr>
          <p:spPr bwMode="auto">
            <a:xfrm>
              <a:off x="2400"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59" name="Rectangle 637"/>
            <p:cNvSpPr>
              <a:spLocks noChangeArrowheads="1"/>
            </p:cNvSpPr>
            <p:nvPr/>
          </p:nvSpPr>
          <p:spPr bwMode="auto">
            <a:xfrm>
              <a:off x="2544"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60" name="Rectangle 638"/>
            <p:cNvSpPr>
              <a:spLocks noChangeArrowheads="1"/>
            </p:cNvSpPr>
            <p:nvPr/>
          </p:nvSpPr>
          <p:spPr bwMode="auto">
            <a:xfrm>
              <a:off x="2832"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61" name="Rectangle 639"/>
            <p:cNvSpPr>
              <a:spLocks noChangeArrowheads="1"/>
            </p:cNvSpPr>
            <p:nvPr/>
          </p:nvSpPr>
          <p:spPr bwMode="auto">
            <a:xfrm>
              <a:off x="2688" y="220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862" name="Rectangle 640"/>
            <p:cNvSpPr>
              <a:spLocks noChangeArrowheads="1"/>
            </p:cNvSpPr>
            <p:nvPr/>
          </p:nvSpPr>
          <p:spPr bwMode="auto">
            <a:xfrm>
              <a:off x="2976"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63" name="Rectangle 641"/>
            <p:cNvSpPr>
              <a:spLocks noChangeArrowheads="1"/>
            </p:cNvSpPr>
            <p:nvPr/>
          </p:nvSpPr>
          <p:spPr bwMode="auto">
            <a:xfrm>
              <a:off x="3120"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64" name="Rectangle 642"/>
            <p:cNvSpPr>
              <a:spLocks noChangeArrowheads="1"/>
            </p:cNvSpPr>
            <p:nvPr/>
          </p:nvSpPr>
          <p:spPr bwMode="auto">
            <a:xfrm>
              <a:off x="3264"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65" name="Rectangle 643"/>
            <p:cNvSpPr>
              <a:spLocks noChangeArrowheads="1"/>
            </p:cNvSpPr>
            <p:nvPr/>
          </p:nvSpPr>
          <p:spPr bwMode="auto">
            <a:xfrm>
              <a:off x="3552"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66" name="Rectangle 644"/>
            <p:cNvSpPr>
              <a:spLocks noChangeArrowheads="1"/>
            </p:cNvSpPr>
            <p:nvPr/>
          </p:nvSpPr>
          <p:spPr bwMode="auto">
            <a:xfrm>
              <a:off x="3408"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67" name="Rectangle 645"/>
            <p:cNvSpPr>
              <a:spLocks noChangeArrowheads="1"/>
            </p:cNvSpPr>
            <p:nvPr/>
          </p:nvSpPr>
          <p:spPr bwMode="auto">
            <a:xfrm>
              <a:off x="816" y="2352"/>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0868" name="Rectangle 646"/>
            <p:cNvSpPr>
              <a:spLocks noChangeArrowheads="1"/>
            </p:cNvSpPr>
            <p:nvPr/>
          </p:nvSpPr>
          <p:spPr bwMode="auto">
            <a:xfrm>
              <a:off x="960"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69" name="Rectangle 647"/>
            <p:cNvSpPr>
              <a:spLocks noChangeArrowheads="1"/>
            </p:cNvSpPr>
            <p:nvPr/>
          </p:nvSpPr>
          <p:spPr bwMode="auto">
            <a:xfrm>
              <a:off x="1104"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70" name="Rectangle 648"/>
            <p:cNvSpPr>
              <a:spLocks noChangeArrowheads="1"/>
            </p:cNvSpPr>
            <p:nvPr/>
          </p:nvSpPr>
          <p:spPr bwMode="auto">
            <a:xfrm>
              <a:off x="1392"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71" name="Rectangle 649"/>
            <p:cNvSpPr>
              <a:spLocks noChangeArrowheads="1"/>
            </p:cNvSpPr>
            <p:nvPr/>
          </p:nvSpPr>
          <p:spPr bwMode="auto">
            <a:xfrm>
              <a:off x="1248" y="2352"/>
              <a:ext cx="144" cy="144"/>
            </a:xfrm>
            <a:prstGeom prst="rect">
              <a:avLst/>
            </a:prstGeom>
            <a:solidFill>
              <a:srgbClr val="3386FF"/>
            </a:solidFill>
            <a:ln w="12700">
              <a:solidFill>
                <a:schemeClr val="tx1"/>
              </a:solidFill>
              <a:miter lim="800000"/>
              <a:headEnd/>
              <a:tailEnd/>
            </a:ln>
          </p:spPr>
          <p:txBody>
            <a:bodyPr wrap="none" anchor="ctr">
              <a:prstTxWarp prst="textNoShape">
                <a:avLst/>
              </a:prstTxWarp>
            </a:bodyPr>
            <a:lstStyle/>
            <a:p>
              <a:endParaRPr lang="en-US"/>
            </a:p>
          </p:txBody>
        </p:sp>
        <p:sp>
          <p:nvSpPr>
            <p:cNvPr id="70872" name="Rectangle 650"/>
            <p:cNvSpPr>
              <a:spLocks noChangeArrowheads="1"/>
            </p:cNvSpPr>
            <p:nvPr/>
          </p:nvSpPr>
          <p:spPr bwMode="auto">
            <a:xfrm>
              <a:off x="1536"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73" name="Rectangle 651"/>
            <p:cNvSpPr>
              <a:spLocks noChangeArrowheads="1"/>
            </p:cNvSpPr>
            <p:nvPr/>
          </p:nvSpPr>
          <p:spPr bwMode="auto">
            <a:xfrm>
              <a:off x="1680"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74" name="Rectangle 652"/>
            <p:cNvSpPr>
              <a:spLocks noChangeArrowheads="1"/>
            </p:cNvSpPr>
            <p:nvPr/>
          </p:nvSpPr>
          <p:spPr bwMode="auto">
            <a:xfrm>
              <a:off x="1824"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75" name="Rectangle 653"/>
            <p:cNvSpPr>
              <a:spLocks noChangeArrowheads="1"/>
            </p:cNvSpPr>
            <p:nvPr/>
          </p:nvSpPr>
          <p:spPr bwMode="auto">
            <a:xfrm>
              <a:off x="2112" y="2352"/>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876" name="Rectangle 654"/>
            <p:cNvSpPr>
              <a:spLocks noChangeArrowheads="1"/>
            </p:cNvSpPr>
            <p:nvPr/>
          </p:nvSpPr>
          <p:spPr bwMode="auto">
            <a:xfrm>
              <a:off x="1968"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77" name="Rectangle 655"/>
            <p:cNvSpPr>
              <a:spLocks noChangeArrowheads="1"/>
            </p:cNvSpPr>
            <p:nvPr/>
          </p:nvSpPr>
          <p:spPr bwMode="auto">
            <a:xfrm>
              <a:off x="2256"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78" name="Rectangle 656"/>
            <p:cNvSpPr>
              <a:spLocks noChangeArrowheads="1"/>
            </p:cNvSpPr>
            <p:nvPr/>
          </p:nvSpPr>
          <p:spPr bwMode="auto">
            <a:xfrm>
              <a:off x="2400"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79" name="Rectangle 657"/>
            <p:cNvSpPr>
              <a:spLocks noChangeArrowheads="1"/>
            </p:cNvSpPr>
            <p:nvPr/>
          </p:nvSpPr>
          <p:spPr bwMode="auto">
            <a:xfrm>
              <a:off x="2544"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80" name="Rectangle 658"/>
            <p:cNvSpPr>
              <a:spLocks noChangeArrowheads="1"/>
            </p:cNvSpPr>
            <p:nvPr/>
          </p:nvSpPr>
          <p:spPr bwMode="auto">
            <a:xfrm>
              <a:off x="2832" y="2352"/>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881" name="Rectangle 659"/>
            <p:cNvSpPr>
              <a:spLocks noChangeArrowheads="1"/>
            </p:cNvSpPr>
            <p:nvPr/>
          </p:nvSpPr>
          <p:spPr bwMode="auto">
            <a:xfrm>
              <a:off x="2688"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82" name="Rectangle 660"/>
            <p:cNvSpPr>
              <a:spLocks noChangeArrowheads="1"/>
            </p:cNvSpPr>
            <p:nvPr/>
          </p:nvSpPr>
          <p:spPr bwMode="auto">
            <a:xfrm>
              <a:off x="2976" y="2352"/>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0883" name="Rectangle 661"/>
            <p:cNvSpPr>
              <a:spLocks noChangeArrowheads="1"/>
            </p:cNvSpPr>
            <p:nvPr/>
          </p:nvSpPr>
          <p:spPr bwMode="auto">
            <a:xfrm>
              <a:off x="3120"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84" name="Rectangle 662"/>
            <p:cNvSpPr>
              <a:spLocks noChangeArrowheads="1"/>
            </p:cNvSpPr>
            <p:nvPr/>
          </p:nvSpPr>
          <p:spPr bwMode="auto">
            <a:xfrm>
              <a:off x="3264"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85" name="Rectangle 663"/>
            <p:cNvSpPr>
              <a:spLocks noChangeArrowheads="1"/>
            </p:cNvSpPr>
            <p:nvPr/>
          </p:nvSpPr>
          <p:spPr bwMode="auto">
            <a:xfrm>
              <a:off x="3552" y="235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86" name="Rectangle 664"/>
            <p:cNvSpPr>
              <a:spLocks noChangeArrowheads="1"/>
            </p:cNvSpPr>
            <p:nvPr/>
          </p:nvSpPr>
          <p:spPr bwMode="auto">
            <a:xfrm>
              <a:off x="3408" y="2352"/>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0887" name="Rectangle 665"/>
            <p:cNvSpPr>
              <a:spLocks noChangeArrowheads="1"/>
            </p:cNvSpPr>
            <p:nvPr/>
          </p:nvSpPr>
          <p:spPr bwMode="auto">
            <a:xfrm>
              <a:off x="816" y="2496"/>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888" name="Rectangle 666"/>
            <p:cNvSpPr>
              <a:spLocks noChangeArrowheads="1"/>
            </p:cNvSpPr>
            <p:nvPr/>
          </p:nvSpPr>
          <p:spPr bwMode="auto">
            <a:xfrm>
              <a:off x="960"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89" name="Rectangle 667"/>
            <p:cNvSpPr>
              <a:spLocks noChangeArrowheads="1"/>
            </p:cNvSpPr>
            <p:nvPr/>
          </p:nvSpPr>
          <p:spPr bwMode="auto">
            <a:xfrm>
              <a:off x="1104"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90" name="Rectangle 668"/>
            <p:cNvSpPr>
              <a:spLocks noChangeArrowheads="1"/>
            </p:cNvSpPr>
            <p:nvPr/>
          </p:nvSpPr>
          <p:spPr bwMode="auto">
            <a:xfrm>
              <a:off x="1392"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91" name="Rectangle 669"/>
            <p:cNvSpPr>
              <a:spLocks noChangeArrowheads="1"/>
            </p:cNvSpPr>
            <p:nvPr/>
          </p:nvSpPr>
          <p:spPr bwMode="auto">
            <a:xfrm>
              <a:off x="1248" y="2496"/>
              <a:ext cx="144" cy="144"/>
            </a:xfrm>
            <a:prstGeom prst="rect">
              <a:avLst/>
            </a:prstGeom>
            <a:solidFill>
              <a:srgbClr val="333399"/>
            </a:solidFill>
            <a:ln w="12700">
              <a:solidFill>
                <a:schemeClr val="tx1"/>
              </a:solidFill>
              <a:miter lim="800000"/>
              <a:headEnd/>
              <a:tailEnd/>
            </a:ln>
          </p:spPr>
          <p:txBody>
            <a:bodyPr wrap="none" anchor="ctr">
              <a:prstTxWarp prst="textNoShape">
                <a:avLst/>
              </a:prstTxWarp>
            </a:bodyPr>
            <a:lstStyle/>
            <a:p>
              <a:endParaRPr lang="en-US"/>
            </a:p>
          </p:txBody>
        </p:sp>
        <p:sp>
          <p:nvSpPr>
            <p:cNvPr id="70892" name="Rectangle 670"/>
            <p:cNvSpPr>
              <a:spLocks noChangeArrowheads="1"/>
            </p:cNvSpPr>
            <p:nvPr/>
          </p:nvSpPr>
          <p:spPr bwMode="auto">
            <a:xfrm>
              <a:off x="1536"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93" name="Rectangle 671"/>
            <p:cNvSpPr>
              <a:spLocks noChangeArrowheads="1"/>
            </p:cNvSpPr>
            <p:nvPr/>
          </p:nvSpPr>
          <p:spPr bwMode="auto">
            <a:xfrm>
              <a:off x="1680"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94" name="Rectangle 672"/>
            <p:cNvSpPr>
              <a:spLocks noChangeArrowheads="1"/>
            </p:cNvSpPr>
            <p:nvPr/>
          </p:nvSpPr>
          <p:spPr bwMode="auto">
            <a:xfrm>
              <a:off x="1824" y="2496"/>
              <a:ext cx="144" cy="144"/>
            </a:xfrm>
            <a:prstGeom prst="rect">
              <a:avLst/>
            </a:prstGeom>
            <a:solidFill>
              <a:srgbClr val="CC0066"/>
            </a:solidFill>
            <a:ln w="12700">
              <a:solidFill>
                <a:schemeClr val="tx1"/>
              </a:solidFill>
              <a:miter lim="800000"/>
              <a:headEnd/>
              <a:tailEnd/>
            </a:ln>
          </p:spPr>
          <p:txBody>
            <a:bodyPr wrap="none" anchor="ctr">
              <a:prstTxWarp prst="textNoShape">
                <a:avLst/>
              </a:prstTxWarp>
            </a:bodyPr>
            <a:lstStyle/>
            <a:p>
              <a:endParaRPr lang="en-US"/>
            </a:p>
          </p:txBody>
        </p:sp>
        <p:sp>
          <p:nvSpPr>
            <p:cNvPr id="70895" name="Rectangle 673"/>
            <p:cNvSpPr>
              <a:spLocks noChangeArrowheads="1"/>
            </p:cNvSpPr>
            <p:nvPr/>
          </p:nvSpPr>
          <p:spPr bwMode="auto">
            <a:xfrm>
              <a:off x="2112"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96" name="Rectangle 674"/>
            <p:cNvSpPr>
              <a:spLocks noChangeArrowheads="1"/>
            </p:cNvSpPr>
            <p:nvPr/>
          </p:nvSpPr>
          <p:spPr bwMode="auto">
            <a:xfrm>
              <a:off x="1968" y="2496"/>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897" name="Rectangle 675"/>
            <p:cNvSpPr>
              <a:spLocks noChangeArrowheads="1"/>
            </p:cNvSpPr>
            <p:nvPr/>
          </p:nvSpPr>
          <p:spPr bwMode="auto">
            <a:xfrm>
              <a:off x="2256" y="2496"/>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898" name="Rectangle 676"/>
            <p:cNvSpPr>
              <a:spLocks noChangeArrowheads="1"/>
            </p:cNvSpPr>
            <p:nvPr/>
          </p:nvSpPr>
          <p:spPr bwMode="auto">
            <a:xfrm>
              <a:off x="2400"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899" name="Rectangle 677"/>
            <p:cNvSpPr>
              <a:spLocks noChangeArrowheads="1"/>
            </p:cNvSpPr>
            <p:nvPr/>
          </p:nvSpPr>
          <p:spPr bwMode="auto">
            <a:xfrm>
              <a:off x="2544"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00" name="Rectangle 678"/>
            <p:cNvSpPr>
              <a:spLocks noChangeArrowheads="1"/>
            </p:cNvSpPr>
            <p:nvPr/>
          </p:nvSpPr>
          <p:spPr bwMode="auto">
            <a:xfrm>
              <a:off x="2832"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01" name="Rectangle 679"/>
            <p:cNvSpPr>
              <a:spLocks noChangeArrowheads="1"/>
            </p:cNvSpPr>
            <p:nvPr/>
          </p:nvSpPr>
          <p:spPr bwMode="auto">
            <a:xfrm>
              <a:off x="2688" y="2496"/>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0902" name="Rectangle 680"/>
            <p:cNvSpPr>
              <a:spLocks noChangeArrowheads="1"/>
            </p:cNvSpPr>
            <p:nvPr/>
          </p:nvSpPr>
          <p:spPr bwMode="auto">
            <a:xfrm>
              <a:off x="2976"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03" name="Rectangle 681"/>
            <p:cNvSpPr>
              <a:spLocks noChangeArrowheads="1"/>
            </p:cNvSpPr>
            <p:nvPr/>
          </p:nvSpPr>
          <p:spPr bwMode="auto">
            <a:xfrm>
              <a:off x="3120"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04" name="Rectangle 682"/>
            <p:cNvSpPr>
              <a:spLocks noChangeArrowheads="1"/>
            </p:cNvSpPr>
            <p:nvPr/>
          </p:nvSpPr>
          <p:spPr bwMode="auto">
            <a:xfrm>
              <a:off x="3264"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05" name="Rectangle 683"/>
            <p:cNvSpPr>
              <a:spLocks noChangeArrowheads="1"/>
            </p:cNvSpPr>
            <p:nvPr/>
          </p:nvSpPr>
          <p:spPr bwMode="auto">
            <a:xfrm>
              <a:off x="3552"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06" name="Rectangle 684"/>
            <p:cNvSpPr>
              <a:spLocks noChangeArrowheads="1"/>
            </p:cNvSpPr>
            <p:nvPr/>
          </p:nvSpPr>
          <p:spPr bwMode="auto">
            <a:xfrm>
              <a:off x="3408"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07" name="Rectangle 685"/>
            <p:cNvSpPr>
              <a:spLocks noChangeArrowheads="1"/>
            </p:cNvSpPr>
            <p:nvPr/>
          </p:nvSpPr>
          <p:spPr bwMode="auto">
            <a:xfrm>
              <a:off x="816"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08" name="Rectangle 686"/>
            <p:cNvSpPr>
              <a:spLocks noChangeArrowheads="1"/>
            </p:cNvSpPr>
            <p:nvPr/>
          </p:nvSpPr>
          <p:spPr bwMode="auto">
            <a:xfrm>
              <a:off x="960"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09" name="Rectangle 687"/>
            <p:cNvSpPr>
              <a:spLocks noChangeArrowheads="1"/>
            </p:cNvSpPr>
            <p:nvPr/>
          </p:nvSpPr>
          <p:spPr bwMode="auto">
            <a:xfrm>
              <a:off x="1104"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10" name="Rectangle 688"/>
            <p:cNvSpPr>
              <a:spLocks noChangeArrowheads="1"/>
            </p:cNvSpPr>
            <p:nvPr/>
          </p:nvSpPr>
          <p:spPr bwMode="auto">
            <a:xfrm>
              <a:off x="1392"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11" name="Rectangle 689"/>
            <p:cNvSpPr>
              <a:spLocks noChangeArrowheads="1"/>
            </p:cNvSpPr>
            <p:nvPr/>
          </p:nvSpPr>
          <p:spPr bwMode="auto">
            <a:xfrm>
              <a:off x="1248" y="2640"/>
              <a:ext cx="144" cy="144"/>
            </a:xfrm>
            <a:prstGeom prst="rect">
              <a:avLst/>
            </a:prstGeom>
            <a:solidFill>
              <a:srgbClr val="3386FF"/>
            </a:solidFill>
            <a:ln w="12700">
              <a:solidFill>
                <a:schemeClr val="tx1"/>
              </a:solidFill>
              <a:miter lim="800000"/>
              <a:headEnd/>
              <a:tailEnd/>
            </a:ln>
          </p:spPr>
          <p:txBody>
            <a:bodyPr wrap="none" anchor="ctr">
              <a:prstTxWarp prst="textNoShape">
                <a:avLst/>
              </a:prstTxWarp>
            </a:bodyPr>
            <a:lstStyle/>
            <a:p>
              <a:endParaRPr lang="en-US"/>
            </a:p>
          </p:txBody>
        </p:sp>
        <p:sp>
          <p:nvSpPr>
            <p:cNvPr id="70912" name="Rectangle 690"/>
            <p:cNvSpPr>
              <a:spLocks noChangeArrowheads="1"/>
            </p:cNvSpPr>
            <p:nvPr/>
          </p:nvSpPr>
          <p:spPr bwMode="auto">
            <a:xfrm>
              <a:off x="1536"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13" name="Rectangle 691"/>
            <p:cNvSpPr>
              <a:spLocks noChangeArrowheads="1"/>
            </p:cNvSpPr>
            <p:nvPr/>
          </p:nvSpPr>
          <p:spPr bwMode="auto">
            <a:xfrm>
              <a:off x="1680"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14" name="Rectangle 692"/>
            <p:cNvSpPr>
              <a:spLocks noChangeArrowheads="1"/>
            </p:cNvSpPr>
            <p:nvPr/>
          </p:nvSpPr>
          <p:spPr bwMode="auto">
            <a:xfrm>
              <a:off x="1824" y="264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915" name="Rectangle 693"/>
            <p:cNvSpPr>
              <a:spLocks noChangeArrowheads="1"/>
            </p:cNvSpPr>
            <p:nvPr/>
          </p:nvSpPr>
          <p:spPr bwMode="auto">
            <a:xfrm>
              <a:off x="2112"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16" name="Rectangle 694"/>
            <p:cNvSpPr>
              <a:spLocks noChangeArrowheads="1"/>
            </p:cNvSpPr>
            <p:nvPr/>
          </p:nvSpPr>
          <p:spPr bwMode="auto">
            <a:xfrm>
              <a:off x="1968"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17" name="Rectangle 695"/>
            <p:cNvSpPr>
              <a:spLocks noChangeArrowheads="1"/>
            </p:cNvSpPr>
            <p:nvPr/>
          </p:nvSpPr>
          <p:spPr bwMode="auto">
            <a:xfrm>
              <a:off x="2256" y="264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918" name="Rectangle 696"/>
            <p:cNvSpPr>
              <a:spLocks noChangeArrowheads="1"/>
            </p:cNvSpPr>
            <p:nvPr/>
          </p:nvSpPr>
          <p:spPr bwMode="auto">
            <a:xfrm>
              <a:off x="2400"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19" name="Rectangle 697"/>
            <p:cNvSpPr>
              <a:spLocks noChangeArrowheads="1"/>
            </p:cNvSpPr>
            <p:nvPr/>
          </p:nvSpPr>
          <p:spPr bwMode="auto">
            <a:xfrm>
              <a:off x="2544"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20" name="Rectangle 698"/>
            <p:cNvSpPr>
              <a:spLocks noChangeArrowheads="1"/>
            </p:cNvSpPr>
            <p:nvPr/>
          </p:nvSpPr>
          <p:spPr bwMode="auto">
            <a:xfrm>
              <a:off x="2832"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21" name="Rectangle 699"/>
            <p:cNvSpPr>
              <a:spLocks noChangeArrowheads="1"/>
            </p:cNvSpPr>
            <p:nvPr/>
          </p:nvSpPr>
          <p:spPr bwMode="auto">
            <a:xfrm>
              <a:off x="2688" y="2640"/>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0922" name="Rectangle 700"/>
            <p:cNvSpPr>
              <a:spLocks noChangeArrowheads="1"/>
            </p:cNvSpPr>
            <p:nvPr/>
          </p:nvSpPr>
          <p:spPr bwMode="auto">
            <a:xfrm>
              <a:off x="2976"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23" name="Rectangle 701"/>
            <p:cNvSpPr>
              <a:spLocks noChangeArrowheads="1"/>
            </p:cNvSpPr>
            <p:nvPr/>
          </p:nvSpPr>
          <p:spPr bwMode="auto">
            <a:xfrm>
              <a:off x="3120"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24" name="Rectangle 702"/>
            <p:cNvSpPr>
              <a:spLocks noChangeArrowheads="1"/>
            </p:cNvSpPr>
            <p:nvPr/>
          </p:nvSpPr>
          <p:spPr bwMode="auto">
            <a:xfrm>
              <a:off x="3264"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25" name="Rectangle 703"/>
            <p:cNvSpPr>
              <a:spLocks noChangeArrowheads="1"/>
            </p:cNvSpPr>
            <p:nvPr/>
          </p:nvSpPr>
          <p:spPr bwMode="auto">
            <a:xfrm>
              <a:off x="3552"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26" name="Rectangle 704"/>
            <p:cNvSpPr>
              <a:spLocks noChangeArrowheads="1"/>
            </p:cNvSpPr>
            <p:nvPr/>
          </p:nvSpPr>
          <p:spPr bwMode="auto">
            <a:xfrm>
              <a:off x="3408"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27" name="Rectangle 705"/>
            <p:cNvSpPr>
              <a:spLocks noChangeArrowheads="1"/>
            </p:cNvSpPr>
            <p:nvPr/>
          </p:nvSpPr>
          <p:spPr bwMode="auto">
            <a:xfrm>
              <a:off x="816" y="278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928" name="Rectangle 706"/>
            <p:cNvSpPr>
              <a:spLocks noChangeArrowheads="1"/>
            </p:cNvSpPr>
            <p:nvPr/>
          </p:nvSpPr>
          <p:spPr bwMode="auto">
            <a:xfrm>
              <a:off x="960"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29" name="Rectangle 707"/>
            <p:cNvSpPr>
              <a:spLocks noChangeArrowheads="1"/>
            </p:cNvSpPr>
            <p:nvPr/>
          </p:nvSpPr>
          <p:spPr bwMode="auto">
            <a:xfrm>
              <a:off x="1104"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30" name="Rectangle 708"/>
            <p:cNvSpPr>
              <a:spLocks noChangeArrowheads="1"/>
            </p:cNvSpPr>
            <p:nvPr/>
          </p:nvSpPr>
          <p:spPr bwMode="auto">
            <a:xfrm>
              <a:off x="1392"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31" name="Rectangle 709"/>
            <p:cNvSpPr>
              <a:spLocks noChangeArrowheads="1"/>
            </p:cNvSpPr>
            <p:nvPr/>
          </p:nvSpPr>
          <p:spPr bwMode="auto">
            <a:xfrm>
              <a:off x="1248"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32" name="Rectangle 710"/>
            <p:cNvSpPr>
              <a:spLocks noChangeArrowheads="1"/>
            </p:cNvSpPr>
            <p:nvPr/>
          </p:nvSpPr>
          <p:spPr bwMode="auto">
            <a:xfrm>
              <a:off x="1536"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33" name="Rectangle 711"/>
            <p:cNvSpPr>
              <a:spLocks noChangeArrowheads="1"/>
            </p:cNvSpPr>
            <p:nvPr/>
          </p:nvSpPr>
          <p:spPr bwMode="auto">
            <a:xfrm>
              <a:off x="1680" y="2784"/>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934" name="Rectangle 712"/>
            <p:cNvSpPr>
              <a:spLocks noChangeArrowheads="1"/>
            </p:cNvSpPr>
            <p:nvPr/>
          </p:nvSpPr>
          <p:spPr bwMode="auto">
            <a:xfrm>
              <a:off x="1824"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35" name="Rectangle 713"/>
            <p:cNvSpPr>
              <a:spLocks noChangeArrowheads="1"/>
            </p:cNvSpPr>
            <p:nvPr/>
          </p:nvSpPr>
          <p:spPr bwMode="auto">
            <a:xfrm>
              <a:off x="2112"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36" name="Rectangle 714"/>
            <p:cNvSpPr>
              <a:spLocks noChangeArrowheads="1"/>
            </p:cNvSpPr>
            <p:nvPr/>
          </p:nvSpPr>
          <p:spPr bwMode="auto">
            <a:xfrm>
              <a:off x="1968"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37" name="Rectangle 715"/>
            <p:cNvSpPr>
              <a:spLocks noChangeArrowheads="1"/>
            </p:cNvSpPr>
            <p:nvPr/>
          </p:nvSpPr>
          <p:spPr bwMode="auto">
            <a:xfrm>
              <a:off x="2256"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38" name="Rectangle 716"/>
            <p:cNvSpPr>
              <a:spLocks noChangeArrowheads="1"/>
            </p:cNvSpPr>
            <p:nvPr/>
          </p:nvSpPr>
          <p:spPr bwMode="auto">
            <a:xfrm>
              <a:off x="2400" y="2784"/>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939" name="Rectangle 717"/>
            <p:cNvSpPr>
              <a:spLocks noChangeArrowheads="1"/>
            </p:cNvSpPr>
            <p:nvPr/>
          </p:nvSpPr>
          <p:spPr bwMode="auto">
            <a:xfrm>
              <a:off x="2544"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40" name="Rectangle 718"/>
            <p:cNvSpPr>
              <a:spLocks noChangeArrowheads="1"/>
            </p:cNvSpPr>
            <p:nvPr/>
          </p:nvSpPr>
          <p:spPr bwMode="auto">
            <a:xfrm>
              <a:off x="2832"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41" name="Rectangle 719"/>
            <p:cNvSpPr>
              <a:spLocks noChangeArrowheads="1"/>
            </p:cNvSpPr>
            <p:nvPr/>
          </p:nvSpPr>
          <p:spPr bwMode="auto">
            <a:xfrm>
              <a:off x="2688"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42" name="Rectangle 720"/>
            <p:cNvSpPr>
              <a:spLocks noChangeArrowheads="1"/>
            </p:cNvSpPr>
            <p:nvPr/>
          </p:nvSpPr>
          <p:spPr bwMode="auto">
            <a:xfrm>
              <a:off x="2976"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43" name="Rectangle 721"/>
            <p:cNvSpPr>
              <a:spLocks noChangeArrowheads="1"/>
            </p:cNvSpPr>
            <p:nvPr/>
          </p:nvSpPr>
          <p:spPr bwMode="auto">
            <a:xfrm>
              <a:off x="3120"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44" name="Rectangle 722"/>
            <p:cNvSpPr>
              <a:spLocks noChangeArrowheads="1"/>
            </p:cNvSpPr>
            <p:nvPr/>
          </p:nvSpPr>
          <p:spPr bwMode="auto">
            <a:xfrm>
              <a:off x="3264"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45" name="Rectangle 723"/>
            <p:cNvSpPr>
              <a:spLocks noChangeArrowheads="1"/>
            </p:cNvSpPr>
            <p:nvPr/>
          </p:nvSpPr>
          <p:spPr bwMode="auto">
            <a:xfrm>
              <a:off x="3552"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46" name="Rectangle 724"/>
            <p:cNvSpPr>
              <a:spLocks noChangeArrowheads="1"/>
            </p:cNvSpPr>
            <p:nvPr/>
          </p:nvSpPr>
          <p:spPr bwMode="auto">
            <a:xfrm>
              <a:off x="3408"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47" name="Rectangle 725"/>
            <p:cNvSpPr>
              <a:spLocks noChangeArrowheads="1"/>
            </p:cNvSpPr>
            <p:nvPr/>
          </p:nvSpPr>
          <p:spPr bwMode="auto">
            <a:xfrm>
              <a:off x="816" y="292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948" name="Rectangle 726"/>
            <p:cNvSpPr>
              <a:spLocks noChangeArrowheads="1"/>
            </p:cNvSpPr>
            <p:nvPr/>
          </p:nvSpPr>
          <p:spPr bwMode="auto">
            <a:xfrm>
              <a:off x="960" y="2928"/>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0949" name="Rectangle 727"/>
            <p:cNvSpPr>
              <a:spLocks noChangeArrowheads="1"/>
            </p:cNvSpPr>
            <p:nvPr/>
          </p:nvSpPr>
          <p:spPr bwMode="auto">
            <a:xfrm>
              <a:off x="1104" y="2928"/>
              <a:ext cx="144" cy="144"/>
            </a:xfrm>
            <a:prstGeom prst="rect">
              <a:avLst/>
            </a:prstGeom>
            <a:solidFill>
              <a:srgbClr val="CC0066"/>
            </a:solidFill>
            <a:ln w="12700">
              <a:solidFill>
                <a:schemeClr val="tx1"/>
              </a:solidFill>
              <a:miter lim="800000"/>
              <a:headEnd/>
              <a:tailEnd/>
            </a:ln>
          </p:spPr>
          <p:txBody>
            <a:bodyPr wrap="none" anchor="ctr">
              <a:prstTxWarp prst="textNoShape">
                <a:avLst/>
              </a:prstTxWarp>
            </a:bodyPr>
            <a:lstStyle/>
            <a:p>
              <a:endParaRPr lang="en-US"/>
            </a:p>
          </p:txBody>
        </p:sp>
        <p:sp>
          <p:nvSpPr>
            <p:cNvPr id="70950" name="Rectangle 728"/>
            <p:cNvSpPr>
              <a:spLocks noChangeArrowheads="1"/>
            </p:cNvSpPr>
            <p:nvPr/>
          </p:nvSpPr>
          <p:spPr bwMode="auto">
            <a:xfrm>
              <a:off x="1392"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51" name="Rectangle 729"/>
            <p:cNvSpPr>
              <a:spLocks noChangeArrowheads="1"/>
            </p:cNvSpPr>
            <p:nvPr/>
          </p:nvSpPr>
          <p:spPr bwMode="auto">
            <a:xfrm>
              <a:off x="1248" y="2928"/>
              <a:ext cx="144" cy="144"/>
            </a:xfrm>
            <a:prstGeom prst="rect">
              <a:avLst/>
            </a:prstGeom>
            <a:solidFill>
              <a:srgbClr val="3386FF"/>
            </a:solidFill>
            <a:ln w="12700">
              <a:solidFill>
                <a:schemeClr val="tx1"/>
              </a:solidFill>
              <a:miter lim="800000"/>
              <a:headEnd/>
              <a:tailEnd/>
            </a:ln>
          </p:spPr>
          <p:txBody>
            <a:bodyPr wrap="none" anchor="ctr">
              <a:prstTxWarp prst="textNoShape">
                <a:avLst/>
              </a:prstTxWarp>
            </a:bodyPr>
            <a:lstStyle/>
            <a:p>
              <a:endParaRPr lang="en-US"/>
            </a:p>
          </p:txBody>
        </p:sp>
        <p:sp>
          <p:nvSpPr>
            <p:cNvPr id="70952" name="Rectangle 730"/>
            <p:cNvSpPr>
              <a:spLocks noChangeArrowheads="1"/>
            </p:cNvSpPr>
            <p:nvPr/>
          </p:nvSpPr>
          <p:spPr bwMode="auto">
            <a:xfrm>
              <a:off x="1536" y="292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953" name="Rectangle 731"/>
            <p:cNvSpPr>
              <a:spLocks noChangeArrowheads="1"/>
            </p:cNvSpPr>
            <p:nvPr/>
          </p:nvSpPr>
          <p:spPr bwMode="auto">
            <a:xfrm>
              <a:off x="1680"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54" name="Rectangle 732"/>
            <p:cNvSpPr>
              <a:spLocks noChangeArrowheads="1"/>
            </p:cNvSpPr>
            <p:nvPr/>
          </p:nvSpPr>
          <p:spPr bwMode="auto">
            <a:xfrm>
              <a:off x="1824"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55" name="Rectangle 733"/>
            <p:cNvSpPr>
              <a:spLocks noChangeArrowheads="1"/>
            </p:cNvSpPr>
            <p:nvPr/>
          </p:nvSpPr>
          <p:spPr bwMode="auto">
            <a:xfrm>
              <a:off x="2112"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56" name="Rectangle 734"/>
            <p:cNvSpPr>
              <a:spLocks noChangeArrowheads="1"/>
            </p:cNvSpPr>
            <p:nvPr/>
          </p:nvSpPr>
          <p:spPr bwMode="auto">
            <a:xfrm>
              <a:off x="1968"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57" name="Rectangle 735"/>
            <p:cNvSpPr>
              <a:spLocks noChangeArrowheads="1"/>
            </p:cNvSpPr>
            <p:nvPr/>
          </p:nvSpPr>
          <p:spPr bwMode="auto">
            <a:xfrm>
              <a:off x="2256"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58" name="Rectangle 736"/>
            <p:cNvSpPr>
              <a:spLocks noChangeArrowheads="1"/>
            </p:cNvSpPr>
            <p:nvPr/>
          </p:nvSpPr>
          <p:spPr bwMode="auto">
            <a:xfrm>
              <a:off x="2400"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59" name="Rectangle 737"/>
            <p:cNvSpPr>
              <a:spLocks noChangeArrowheads="1"/>
            </p:cNvSpPr>
            <p:nvPr/>
          </p:nvSpPr>
          <p:spPr bwMode="auto">
            <a:xfrm>
              <a:off x="2544"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60" name="Rectangle 738"/>
            <p:cNvSpPr>
              <a:spLocks noChangeArrowheads="1"/>
            </p:cNvSpPr>
            <p:nvPr/>
          </p:nvSpPr>
          <p:spPr bwMode="auto">
            <a:xfrm>
              <a:off x="2832"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61" name="Rectangle 739"/>
            <p:cNvSpPr>
              <a:spLocks noChangeArrowheads="1"/>
            </p:cNvSpPr>
            <p:nvPr/>
          </p:nvSpPr>
          <p:spPr bwMode="auto">
            <a:xfrm>
              <a:off x="2688"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62" name="Rectangle 740"/>
            <p:cNvSpPr>
              <a:spLocks noChangeArrowheads="1"/>
            </p:cNvSpPr>
            <p:nvPr/>
          </p:nvSpPr>
          <p:spPr bwMode="auto">
            <a:xfrm>
              <a:off x="2976" y="292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963" name="Rectangle 741"/>
            <p:cNvSpPr>
              <a:spLocks noChangeArrowheads="1"/>
            </p:cNvSpPr>
            <p:nvPr/>
          </p:nvSpPr>
          <p:spPr bwMode="auto">
            <a:xfrm>
              <a:off x="3120"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64" name="Rectangle 742"/>
            <p:cNvSpPr>
              <a:spLocks noChangeArrowheads="1"/>
            </p:cNvSpPr>
            <p:nvPr/>
          </p:nvSpPr>
          <p:spPr bwMode="auto">
            <a:xfrm>
              <a:off x="3264"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65" name="Rectangle 743"/>
            <p:cNvSpPr>
              <a:spLocks noChangeArrowheads="1"/>
            </p:cNvSpPr>
            <p:nvPr/>
          </p:nvSpPr>
          <p:spPr bwMode="auto">
            <a:xfrm>
              <a:off x="3552"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66" name="Rectangle 744"/>
            <p:cNvSpPr>
              <a:spLocks noChangeArrowheads="1"/>
            </p:cNvSpPr>
            <p:nvPr/>
          </p:nvSpPr>
          <p:spPr bwMode="auto">
            <a:xfrm>
              <a:off x="3408"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67" name="Rectangle 745"/>
            <p:cNvSpPr>
              <a:spLocks noChangeArrowheads="1"/>
            </p:cNvSpPr>
            <p:nvPr/>
          </p:nvSpPr>
          <p:spPr bwMode="auto">
            <a:xfrm>
              <a:off x="816" y="3072"/>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0968" name="Rectangle 746"/>
            <p:cNvSpPr>
              <a:spLocks noChangeArrowheads="1"/>
            </p:cNvSpPr>
            <p:nvPr/>
          </p:nvSpPr>
          <p:spPr bwMode="auto">
            <a:xfrm>
              <a:off x="960" y="3072"/>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0969" name="Rectangle 747"/>
            <p:cNvSpPr>
              <a:spLocks noChangeArrowheads="1"/>
            </p:cNvSpPr>
            <p:nvPr/>
          </p:nvSpPr>
          <p:spPr bwMode="auto">
            <a:xfrm>
              <a:off x="1104"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70" name="Rectangle 748"/>
            <p:cNvSpPr>
              <a:spLocks noChangeArrowheads="1"/>
            </p:cNvSpPr>
            <p:nvPr/>
          </p:nvSpPr>
          <p:spPr bwMode="auto">
            <a:xfrm>
              <a:off x="1392" y="3072"/>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971" name="Rectangle 749"/>
            <p:cNvSpPr>
              <a:spLocks noChangeArrowheads="1"/>
            </p:cNvSpPr>
            <p:nvPr/>
          </p:nvSpPr>
          <p:spPr bwMode="auto">
            <a:xfrm>
              <a:off x="1248"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72" name="Rectangle 750"/>
            <p:cNvSpPr>
              <a:spLocks noChangeArrowheads="1"/>
            </p:cNvSpPr>
            <p:nvPr/>
          </p:nvSpPr>
          <p:spPr bwMode="auto">
            <a:xfrm>
              <a:off x="1536"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73" name="Rectangle 751"/>
            <p:cNvSpPr>
              <a:spLocks noChangeArrowheads="1"/>
            </p:cNvSpPr>
            <p:nvPr/>
          </p:nvSpPr>
          <p:spPr bwMode="auto">
            <a:xfrm>
              <a:off x="1680"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74" name="Rectangle 752"/>
            <p:cNvSpPr>
              <a:spLocks noChangeArrowheads="1"/>
            </p:cNvSpPr>
            <p:nvPr/>
          </p:nvSpPr>
          <p:spPr bwMode="auto">
            <a:xfrm>
              <a:off x="1824"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75" name="Rectangle 753"/>
            <p:cNvSpPr>
              <a:spLocks noChangeArrowheads="1"/>
            </p:cNvSpPr>
            <p:nvPr/>
          </p:nvSpPr>
          <p:spPr bwMode="auto">
            <a:xfrm>
              <a:off x="2112"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76" name="Rectangle 754"/>
            <p:cNvSpPr>
              <a:spLocks noChangeArrowheads="1"/>
            </p:cNvSpPr>
            <p:nvPr/>
          </p:nvSpPr>
          <p:spPr bwMode="auto">
            <a:xfrm>
              <a:off x="1968"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77" name="Rectangle 755"/>
            <p:cNvSpPr>
              <a:spLocks noChangeArrowheads="1"/>
            </p:cNvSpPr>
            <p:nvPr/>
          </p:nvSpPr>
          <p:spPr bwMode="auto">
            <a:xfrm>
              <a:off x="2256"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78" name="Rectangle 756"/>
            <p:cNvSpPr>
              <a:spLocks noChangeArrowheads="1"/>
            </p:cNvSpPr>
            <p:nvPr/>
          </p:nvSpPr>
          <p:spPr bwMode="auto">
            <a:xfrm>
              <a:off x="2400"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79" name="Rectangle 757"/>
            <p:cNvSpPr>
              <a:spLocks noChangeArrowheads="1"/>
            </p:cNvSpPr>
            <p:nvPr/>
          </p:nvSpPr>
          <p:spPr bwMode="auto">
            <a:xfrm>
              <a:off x="2544"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80" name="Rectangle 758"/>
            <p:cNvSpPr>
              <a:spLocks noChangeArrowheads="1"/>
            </p:cNvSpPr>
            <p:nvPr/>
          </p:nvSpPr>
          <p:spPr bwMode="auto">
            <a:xfrm>
              <a:off x="2832"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81" name="Rectangle 759"/>
            <p:cNvSpPr>
              <a:spLocks noChangeArrowheads="1"/>
            </p:cNvSpPr>
            <p:nvPr/>
          </p:nvSpPr>
          <p:spPr bwMode="auto">
            <a:xfrm>
              <a:off x="2688"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82" name="Rectangle 760"/>
            <p:cNvSpPr>
              <a:spLocks noChangeArrowheads="1"/>
            </p:cNvSpPr>
            <p:nvPr/>
          </p:nvSpPr>
          <p:spPr bwMode="auto">
            <a:xfrm>
              <a:off x="2976"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83" name="Rectangle 761"/>
            <p:cNvSpPr>
              <a:spLocks noChangeArrowheads="1"/>
            </p:cNvSpPr>
            <p:nvPr/>
          </p:nvSpPr>
          <p:spPr bwMode="auto">
            <a:xfrm>
              <a:off x="3120"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84" name="Rectangle 762"/>
            <p:cNvSpPr>
              <a:spLocks noChangeArrowheads="1"/>
            </p:cNvSpPr>
            <p:nvPr/>
          </p:nvSpPr>
          <p:spPr bwMode="auto">
            <a:xfrm>
              <a:off x="3264"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85" name="Rectangle 763"/>
            <p:cNvSpPr>
              <a:spLocks noChangeArrowheads="1"/>
            </p:cNvSpPr>
            <p:nvPr/>
          </p:nvSpPr>
          <p:spPr bwMode="auto">
            <a:xfrm>
              <a:off x="3552"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86" name="Rectangle 764"/>
            <p:cNvSpPr>
              <a:spLocks noChangeArrowheads="1"/>
            </p:cNvSpPr>
            <p:nvPr/>
          </p:nvSpPr>
          <p:spPr bwMode="auto">
            <a:xfrm>
              <a:off x="3408"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87" name="Rectangle 765"/>
            <p:cNvSpPr>
              <a:spLocks noChangeArrowheads="1"/>
            </p:cNvSpPr>
            <p:nvPr/>
          </p:nvSpPr>
          <p:spPr bwMode="auto">
            <a:xfrm>
              <a:off x="816"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88" name="Rectangle 766"/>
            <p:cNvSpPr>
              <a:spLocks noChangeArrowheads="1"/>
            </p:cNvSpPr>
            <p:nvPr/>
          </p:nvSpPr>
          <p:spPr bwMode="auto">
            <a:xfrm>
              <a:off x="960" y="3216"/>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0989" name="Rectangle 767"/>
            <p:cNvSpPr>
              <a:spLocks noChangeArrowheads="1"/>
            </p:cNvSpPr>
            <p:nvPr/>
          </p:nvSpPr>
          <p:spPr bwMode="auto">
            <a:xfrm>
              <a:off x="1104" y="3216"/>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0990" name="Rectangle 768"/>
            <p:cNvSpPr>
              <a:spLocks noChangeArrowheads="1"/>
            </p:cNvSpPr>
            <p:nvPr/>
          </p:nvSpPr>
          <p:spPr bwMode="auto">
            <a:xfrm>
              <a:off x="1392"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91" name="Rectangle 769"/>
            <p:cNvSpPr>
              <a:spLocks noChangeArrowheads="1"/>
            </p:cNvSpPr>
            <p:nvPr/>
          </p:nvSpPr>
          <p:spPr bwMode="auto">
            <a:xfrm>
              <a:off x="1248" y="3216"/>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0992" name="Rectangle 770"/>
            <p:cNvSpPr>
              <a:spLocks noChangeArrowheads="1"/>
            </p:cNvSpPr>
            <p:nvPr/>
          </p:nvSpPr>
          <p:spPr bwMode="auto">
            <a:xfrm>
              <a:off x="1536" y="3216"/>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0993" name="Rectangle 771"/>
            <p:cNvSpPr>
              <a:spLocks noChangeArrowheads="1"/>
            </p:cNvSpPr>
            <p:nvPr/>
          </p:nvSpPr>
          <p:spPr bwMode="auto">
            <a:xfrm>
              <a:off x="1680"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94" name="Rectangle 772"/>
            <p:cNvSpPr>
              <a:spLocks noChangeArrowheads="1"/>
            </p:cNvSpPr>
            <p:nvPr/>
          </p:nvSpPr>
          <p:spPr bwMode="auto">
            <a:xfrm>
              <a:off x="1824" y="3216"/>
              <a:ext cx="144" cy="144"/>
            </a:xfrm>
            <a:prstGeom prst="rect">
              <a:avLst/>
            </a:prstGeom>
            <a:solidFill>
              <a:srgbClr val="333399"/>
            </a:solidFill>
            <a:ln w="12700">
              <a:solidFill>
                <a:schemeClr val="tx1"/>
              </a:solidFill>
              <a:miter lim="800000"/>
              <a:headEnd/>
              <a:tailEnd/>
            </a:ln>
          </p:spPr>
          <p:txBody>
            <a:bodyPr wrap="none" anchor="ctr">
              <a:prstTxWarp prst="textNoShape">
                <a:avLst/>
              </a:prstTxWarp>
            </a:bodyPr>
            <a:lstStyle/>
            <a:p>
              <a:endParaRPr lang="en-US"/>
            </a:p>
          </p:txBody>
        </p:sp>
        <p:sp>
          <p:nvSpPr>
            <p:cNvPr id="70995" name="Rectangle 773"/>
            <p:cNvSpPr>
              <a:spLocks noChangeArrowheads="1"/>
            </p:cNvSpPr>
            <p:nvPr/>
          </p:nvSpPr>
          <p:spPr bwMode="auto">
            <a:xfrm>
              <a:off x="2112"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96" name="Rectangle 774"/>
            <p:cNvSpPr>
              <a:spLocks noChangeArrowheads="1"/>
            </p:cNvSpPr>
            <p:nvPr/>
          </p:nvSpPr>
          <p:spPr bwMode="auto">
            <a:xfrm>
              <a:off x="1968"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97" name="Rectangle 775"/>
            <p:cNvSpPr>
              <a:spLocks noChangeArrowheads="1"/>
            </p:cNvSpPr>
            <p:nvPr/>
          </p:nvSpPr>
          <p:spPr bwMode="auto">
            <a:xfrm>
              <a:off x="2256"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98" name="Rectangle 776"/>
            <p:cNvSpPr>
              <a:spLocks noChangeArrowheads="1"/>
            </p:cNvSpPr>
            <p:nvPr/>
          </p:nvSpPr>
          <p:spPr bwMode="auto">
            <a:xfrm>
              <a:off x="2400"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0999" name="Rectangle 777"/>
            <p:cNvSpPr>
              <a:spLocks noChangeArrowheads="1"/>
            </p:cNvSpPr>
            <p:nvPr/>
          </p:nvSpPr>
          <p:spPr bwMode="auto">
            <a:xfrm>
              <a:off x="2544"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00" name="Rectangle 778"/>
            <p:cNvSpPr>
              <a:spLocks noChangeArrowheads="1"/>
            </p:cNvSpPr>
            <p:nvPr/>
          </p:nvSpPr>
          <p:spPr bwMode="auto">
            <a:xfrm>
              <a:off x="2832"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01" name="Rectangle 779"/>
            <p:cNvSpPr>
              <a:spLocks noChangeArrowheads="1"/>
            </p:cNvSpPr>
            <p:nvPr/>
          </p:nvSpPr>
          <p:spPr bwMode="auto">
            <a:xfrm>
              <a:off x="2688"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02" name="Rectangle 780"/>
            <p:cNvSpPr>
              <a:spLocks noChangeArrowheads="1"/>
            </p:cNvSpPr>
            <p:nvPr/>
          </p:nvSpPr>
          <p:spPr bwMode="auto">
            <a:xfrm>
              <a:off x="2976"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03" name="Rectangle 781"/>
            <p:cNvSpPr>
              <a:spLocks noChangeArrowheads="1"/>
            </p:cNvSpPr>
            <p:nvPr/>
          </p:nvSpPr>
          <p:spPr bwMode="auto">
            <a:xfrm>
              <a:off x="3120"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04" name="Rectangle 782"/>
            <p:cNvSpPr>
              <a:spLocks noChangeArrowheads="1"/>
            </p:cNvSpPr>
            <p:nvPr/>
          </p:nvSpPr>
          <p:spPr bwMode="auto">
            <a:xfrm>
              <a:off x="3264"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05" name="Rectangle 783"/>
            <p:cNvSpPr>
              <a:spLocks noChangeArrowheads="1"/>
            </p:cNvSpPr>
            <p:nvPr/>
          </p:nvSpPr>
          <p:spPr bwMode="auto">
            <a:xfrm>
              <a:off x="3552"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06" name="Rectangle 784"/>
            <p:cNvSpPr>
              <a:spLocks noChangeArrowheads="1"/>
            </p:cNvSpPr>
            <p:nvPr/>
          </p:nvSpPr>
          <p:spPr bwMode="auto">
            <a:xfrm>
              <a:off x="3408"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07" name="Rectangle 785"/>
            <p:cNvSpPr>
              <a:spLocks noChangeArrowheads="1"/>
            </p:cNvSpPr>
            <p:nvPr/>
          </p:nvSpPr>
          <p:spPr bwMode="auto">
            <a:xfrm>
              <a:off x="816" y="3360"/>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008" name="Rectangle 786"/>
            <p:cNvSpPr>
              <a:spLocks noChangeArrowheads="1"/>
            </p:cNvSpPr>
            <p:nvPr/>
          </p:nvSpPr>
          <p:spPr bwMode="auto">
            <a:xfrm>
              <a:off x="960" y="3360"/>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1009" name="Rectangle 787"/>
            <p:cNvSpPr>
              <a:spLocks noChangeArrowheads="1"/>
            </p:cNvSpPr>
            <p:nvPr/>
          </p:nvSpPr>
          <p:spPr bwMode="auto">
            <a:xfrm>
              <a:off x="1104" y="3360"/>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010" name="Rectangle 788"/>
            <p:cNvSpPr>
              <a:spLocks noChangeArrowheads="1"/>
            </p:cNvSpPr>
            <p:nvPr/>
          </p:nvSpPr>
          <p:spPr bwMode="auto">
            <a:xfrm>
              <a:off x="1392"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11" name="Rectangle 789"/>
            <p:cNvSpPr>
              <a:spLocks noChangeArrowheads="1"/>
            </p:cNvSpPr>
            <p:nvPr/>
          </p:nvSpPr>
          <p:spPr bwMode="auto">
            <a:xfrm>
              <a:off x="1248" y="3360"/>
              <a:ext cx="144" cy="144"/>
            </a:xfrm>
            <a:prstGeom prst="rect">
              <a:avLst/>
            </a:prstGeom>
            <a:solidFill>
              <a:srgbClr val="D60093"/>
            </a:solidFill>
            <a:ln w="12700">
              <a:solidFill>
                <a:schemeClr val="tx1"/>
              </a:solidFill>
              <a:miter lim="800000"/>
              <a:headEnd/>
              <a:tailEnd/>
            </a:ln>
          </p:spPr>
          <p:txBody>
            <a:bodyPr wrap="none" anchor="ctr">
              <a:prstTxWarp prst="textNoShape">
                <a:avLst/>
              </a:prstTxWarp>
            </a:bodyPr>
            <a:lstStyle/>
            <a:p>
              <a:endParaRPr lang="en-US"/>
            </a:p>
          </p:txBody>
        </p:sp>
        <p:sp>
          <p:nvSpPr>
            <p:cNvPr id="71012" name="Rectangle 790"/>
            <p:cNvSpPr>
              <a:spLocks noChangeArrowheads="1"/>
            </p:cNvSpPr>
            <p:nvPr/>
          </p:nvSpPr>
          <p:spPr bwMode="auto">
            <a:xfrm>
              <a:off x="1536" y="3360"/>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013" name="Rectangle 791"/>
            <p:cNvSpPr>
              <a:spLocks noChangeArrowheads="1"/>
            </p:cNvSpPr>
            <p:nvPr/>
          </p:nvSpPr>
          <p:spPr bwMode="auto">
            <a:xfrm>
              <a:off x="1680"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14" name="Rectangle 792"/>
            <p:cNvSpPr>
              <a:spLocks noChangeArrowheads="1"/>
            </p:cNvSpPr>
            <p:nvPr/>
          </p:nvSpPr>
          <p:spPr bwMode="auto">
            <a:xfrm>
              <a:off x="1824"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15" name="Rectangle 793"/>
            <p:cNvSpPr>
              <a:spLocks noChangeArrowheads="1"/>
            </p:cNvSpPr>
            <p:nvPr/>
          </p:nvSpPr>
          <p:spPr bwMode="auto">
            <a:xfrm>
              <a:off x="2112"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16" name="Rectangle 794"/>
            <p:cNvSpPr>
              <a:spLocks noChangeArrowheads="1"/>
            </p:cNvSpPr>
            <p:nvPr/>
          </p:nvSpPr>
          <p:spPr bwMode="auto">
            <a:xfrm>
              <a:off x="1968"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17" name="Rectangle 795"/>
            <p:cNvSpPr>
              <a:spLocks noChangeArrowheads="1"/>
            </p:cNvSpPr>
            <p:nvPr/>
          </p:nvSpPr>
          <p:spPr bwMode="auto">
            <a:xfrm>
              <a:off x="2256"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18" name="Rectangle 796"/>
            <p:cNvSpPr>
              <a:spLocks noChangeArrowheads="1"/>
            </p:cNvSpPr>
            <p:nvPr/>
          </p:nvSpPr>
          <p:spPr bwMode="auto">
            <a:xfrm>
              <a:off x="2400"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19" name="Rectangle 797"/>
            <p:cNvSpPr>
              <a:spLocks noChangeArrowheads="1"/>
            </p:cNvSpPr>
            <p:nvPr/>
          </p:nvSpPr>
          <p:spPr bwMode="auto">
            <a:xfrm>
              <a:off x="2544"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20" name="Rectangle 798"/>
            <p:cNvSpPr>
              <a:spLocks noChangeArrowheads="1"/>
            </p:cNvSpPr>
            <p:nvPr/>
          </p:nvSpPr>
          <p:spPr bwMode="auto">
            <a:xfrm>
              <a:off x="2832"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21" name="Rectangle 799"/>
            <p:cNvSpPr>
              <a:spLocks noChangeArrowheads="1"/>
            </p:cNvSpPr>
            <p:nvPr/>
          </p:nvSpPr>
          <p:spPr bwMode="auto">
            <a:xfrm>
              <a:off x="2688"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22" name="Rectangle 800"/>
            <p:cNvSpPr>
              <a:spLocks noChangeArrowheads="1"/>
            </p:cNvSpPr>
            <p:nvPr/>
          </p:nvSpPr>
          <p:spPr bwMode="auto">
            <a:xfrm>
              <a:off x="2976"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23" name="Rectangle 801"/>
            <p:cNvSpPr>
              <a:spLocks noChangeArrowheads="1"/>
            </p:cNvSpPr>
            <p:nvPr/>
          </p:nvSpPr>
          <p:spPr bwMode="auto">
            <a:xfrm>
              <a:off x="3120"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24" name="Rectangle 802"/>
            <p:cNvSpPr>
              <a:spLocks noChangeArrowheads="1"/>
            </p:cNvSpPr>
            <p:nvPr/>
          </p:nvSpPr>
          <p:spPr bwMode="auto">
            <a:xfrm>
              <a:off x="3264"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25" name="Rectangle 803"/>
            <p:cNvSpPr>
              <a:spLocks noChangeArrowheads="1"/>
            </p:cNvSpPr>
            <p:nvPr/>
          </p:nvSpPr>
          <p:spPr bwMode="auto">
            <a:xfrm>
              <a:off x="3552"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26" name="Rectangle 804"/>
            <p:cNvSpPr>
              <a:spLocks noChangeArrowheads="1"/>
            </p:cNvSpPr>
            <p:nvPr/>
          </p:nvSpPr>
          <p:spPr bwMode="auto">
            <a:xfrm>
              <a:off x="3408"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27" name="Rectangle 805"/>
            <p:cNvSpPr>
              <a:spLocks noChangeArrowheads="1"/>
            </p:cNvSpPr>
            <p:nvPr/>
          </p:nvSpPr>
          <p:spPr bwMode="auto">
            <a:xfrm>
              <a:off x="816" y="3504"/>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028" name="Rectangle 806"/>
            <p:cNvSpPr>
              <a:spLocks noChangeArrowheads="1"/>
            </p:cNvSpPr>
            <p:nvPr/>
          </p:nvSpPr>
          <p:spPr bwMode="auto">
            <a:xfrm>
              <a:off x="960" y="3504"/>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029" name="Rectangle 807"/>
            <p:cNvSpPr>
              <a:spLocks noChangeArrowheads="1"/>
            </p:cNvSpPr>
            <p:nvPr/>
          </p:nvSpPr>
          <p:spPr bwMode="auto">
            <a:xfrm>
              <a:off x="1104" y="3504"/>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1030" name="Rectangle 808"/>
            <p:cNvSpPr>
              <a:spLocks noChangeArrowheads="1"/>
            </p:cNvSpPr>
            <p:nvPr/>
          </p:nvSpPr>
          <p:spPr bwMode="auto">
            <a:xfrm>
              <a:off x="1392" y="3504"/>
              <a:ext cx="144" cy="144"/>
            </a:xfrm>
            <a:prstGeom prst="rect">
              <a:avLst/>
            </a:prstGeom>
            <a:solidFill>
              <a:srgbClr val="3386FF"/>
            </a:solidFill>
            <a:ln w="12700">
              <a:solidFill>
                <a:schemeClr val="tx1"/>
              </a:solidFill>
              <a:miter lim="800000"/>
              <a:headEnd/>
              <a:tailEnd/>
            </a:ln>
          </p:spPr>
          <p:txBody>
            <a:bodyPr wrap="none" anchor="ctr">
              <a:prstTxWarp prst="textNoShape">
                <a:avLst/>
              </a:prstTxWarp>
            </a:bodyPr>
            <a:lstStyle/>
            <a:p>
              <a:endParaRPr lang="en-US"/>
            </a:p>
          </p:txBody>
        </p:sp>
        <p:sp>
          <p:nvSpPr>
            <p:cNvPr id="71031" name="Rectangle 809"/>
            <p:cNvSpPr>
              <a:spLocks noChangeArrowheads="1"/>
            </p:cNvSpPr>
            <p:nvPr/>
          </p:nvSpPr>
          <p:spPr bwMode="auto">
            <a:xfrm>
              <a:off x="1248" y="3504"/>
              <a:ext cx="144" cy="144"/>
            </a:xfrm>
            <a:prstGeom prst="rect">
              <a:avLst/>
            </a:prstGeom>
            <a:solidFill>
              <a:srgbClr val="3386FF"/>
            </a:solidFill>
            <a:ln w="12700">
              <a:solidFill>
                <a:schemeClr val="tx1"/>
              </a:solidFill>
              <a:miter lim="800000"/>
              <a:headEnd/>
              <a:tailEnd/>
            </a:ln>
          </p:spPr>
          <p:txBody>
            <a:bodyPr wrap="none" anchor="ctr">
              <a:prstTxWarp prst="textNoShape">
                <a:avLst/>
              </a:prstTxWarp>
            </a:bodyPr>
            <a:lstStyle/>
            <a:p>
              <a:endParaRPr lang="en-US"/>
            </a:p>
          </p:txBody>
        </p:sp>
        <p:sp>
          <p:nvSpPr>
            <p:cNvPr id="71032" name="Rectangle 810"/>
            <p:cNvSpPr>
              <a:spLocks noChangeArrowheads="1"/>
            </p:cNvSpPr>
            <p:nvPr/>
          </p:nvSpPr>
          <p:spPr bwMode="auto">
            <a:xfrm>
              <a:off x="1536" y="3504"/>
              <a:ext cx="144" cy="144"/>
            </a:xfrm>
            <a:prstGeom prst="rect">
              <a:avLst/>
            </a:prstGeom>
            <a:solidFill>
              <a:srgbClr val="3386FF"/>
            </a:solidFill>
            <a:ln w="12700">
              <a:solidFill>
                <a:schemeClr val="tx1"/>
              </a:solidFill>
              <a:miter lim="800000"/>
              <a:headEnd/>
              <a:tailEnd/>
            </a:ln>
          </p:spPr>
          <p:txBody>
            <a:bodyPr wrap="none" anchor="ctr">
              <a:prstTxWarp prst="textNoShape">
                <a:avLst/>
              </a:prstTxWarp>
            </a:bodyPr>
            <a:lstStyle/>
            <a:p>
              <a:endParaRPr lang="en-US"/>
            </a:p>
          </p:txBody>
        </p:sp>
        <p:sp>
          <p:nvSpPr>
            <p:cNvPr id="71033" name="Rectangle 811"/>
            <p:cNvSpPr>
              <a:spLocks noChangeArrowheads="1"/>
            </p:cNvSpPr>
            <p:nvPr/>
          </p:nvSpPr>
          <p:spPr bwMode="auto">
            <a:xfrm>
              <a:off x="1680"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34" name="Rectangle 812"/>
            <p:cNvSpPr>
              <a:spLocks noChangeArrowheads="1"/>
            </p:cNvSpPr>
            <p:nvPr/>
          </p:nvSpPr>
          <p:spPr bwMode="auto">
            <a:xfrm>
              <a:off x="1824"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35" name="Rectangle 813"/>
            <p:cNvSpPr>
              <a:spLocks noChangeArrowheads="1"/>
            </p:cNvSpPr>
            <p:nvPr/>
          </p:nvSpPr>
          <p:spPr bwMode="auto">
            <a:xfrm>
              <a:off x="2112"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36" name="Rectangle 814"/>
            <p:cNvSpPr>
              <a:spLocks noChangeArrowheads="1"/>
            </p:cNvSpPr>
            <p:nvPr/>
          </p:nvSpPr>
          <p:spPr bwMode="auto">
            <a:xfrm>
              <a:off x="1968"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37" name="Rectangle 815"/>
            <p:cNvSpPr>
              <a:spLocks noChangeArrowheads="1"/>
            </p:cNvSpPr>
            <p:nvPr/>
          </p:nvSpPr>
          <p:spPr bwMode="auto">
            <a:xfrm>
              <a:off x="2256"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38" name="Rectangle 816"/>
            <p:cNvSpPr>
              <a:spLocks noChangeArrowheads="1"/>
            </p:cNvSpPr>
            <p:nvPr/>
          </p:nvSpPr>
          <p:spPr bwMode="auto">
            <a:xfrm>
              <a:off x="2400"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39" name="Rectangle 817"/>
            <p:cNvSpPr>
              <a:spLocks noChangeArrowheads="1"/>
            </p:cNvSpPr>
            <p:nvPr/>
          </p:nvSpPr>
          <p:spPr bwMode="auto">
            <a:xfrm>
              <a:off x="2544"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40" name="Rectangle 818"/>
            <p:cNvSpPr>
              <a:spLocks noChangeArrowheads="1"/>
            </p:cNvSpPr>
            <p:nvPr/>
          </p:nvSpPr>
          <p:spPr bwMode="auto">
            <a:xfrm>
              <a:off x="2832"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41" name="Rectangle 819"/>
            <p:cNvSpPr>
              <a:spLocks noChangeArrowheads="1"/>
            </p:cNvSpPr>
            <p:nvPr/>
          </p:nvSpPr>
          <p:spPr bwMode="auto">
            <a:xfrm>
              <a:off x="2688"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42" name="Rectangle 820"/>
            <p:cNvSpPr>
              <a:spLocks noChangeArrowheads="1"/>
            </p:cNvSpPr>
            <p:nvPr/>
          </p:nvSpPr>
          <p:spPr bwMode="auto">
            <a:xfrm>
              <a:off x="2976"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43" name="Rectangle 821"/>
            <p:cNvSpPr>
              <a:spLocks noChangeArrowheads="1"/>
            </p:cNvSpPr>
            <p:nvPr/>
          </p:nvSpPr>
          <p:spPr bwMode="auto">
            <a:xfrm>
              <a:off x="3120"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44" name="Rectangle 822"/>
            <p:cNvSpPr>
              <a:spLocks noChangeArrowheads="1"/>
            </p:cNvSpPr>
            <p:nvPr/>
          </p:nvSpPr>
          <p:spPr bwMode="auto">
            <a:xfrm>
              <a:off x="3264"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45" name="Rectangle 823"/>
            <p:cNvSpPr>
              <a:spLocks noChangeArrowheads="1"/>
            </p:cNvSpPr>
            <p:nvPr/>
          </p:nvSpPr>
          <p:spPr bwMode="auto">
            <a:xfrm>
              <a:off x="3552"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46" name="Rectangle 824"/>
            <p:cNvSpPr>
              <a:spLocks noChangeArrowheads="1"/>
            </p:cNvSpPr>
            <p:nvPr/>
          </p:nvSpPr>
          <p:spPr bwMode="auto">
            <a:xfrm>
              <a:off x="3408"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47" name="Rectangle 825"/>
            <p:cNvSpPr>
              <a:spLocks noChangeArrowheads="1"/>
            </p:cNvSpPr>
            <p:nvPr/>
          </p:nvSpPr>
          <p:spPr bwMode="auto">
            <a:xfrm>
              <a:off x="816" y="364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sp>
          <p:nvSpPr>
            <p:cNvPr id="71048" name="Rectangle 826"/>
            <p:cNvSpPr>
              <a:spLocks noChangeArrowheads="1"/>
            </p:cNvSpPr>
            <p:nvPr/>
          </p:nvSpPr>
          <p:spPr bwMode="auto">
            <a:xfrm>
              <a:off x="960"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49" name="Rectangle 827"/>
            <p:cNvSpPr>
              <a:spLocks noChangeArrowheads="1"/>
            </p:cNvSpPr>
            <p:nvPr/>
          </p:nvSpPr>
          <p:spPr bwMode="auto">
            <a:xfrm>
              <a:off x="1104"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50" name="Rectangle 828"/>
            <p:cNvSpPr>
              <a:spLocks noChangeArrowheads="1"/>
            </p:cNvSpPr>
            <p:nvPr/>
          </p:nvSpPr>
          <p:spPr bwMode="auto">
            <a:xfrm>
              <a:off x="1392"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51" name="Rectangle 829"/>
            <p:cNvSpPr>
              <a:spLocks noChangeArrowheads="1"/>
            </p:cNvSpPr>
            <p:nvPr/>
          </p:nvSpPr>
          <p:spPr bwMode="auto">
            <a:xfrm>
              <a:off x="1248"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52" name="Rectangle 830"/>
            <p:cNvSpPr>
              <a:spLocks noChangeArrowheads="1"/>
            </p:cNvSpPr>
            <p:nvPr/>
          </p:nvSpPr>
          <p:spPr bwMode="auto">
            <a:xfrm>
              <a:off x="1536"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53" name="Rectangle 831"/>
            <p:cNvSpPr>
              <a:spLocks noChangeArrowheads="1"/>
            </p:cNvSpPr>
            <p:nvPr/>
          </p:nvSpPr>
          <p:spPr bwMode="auto">
            <a:xfrm>
              <a:off x="1680"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54" name="Rectangle 832"/>
            <p:cNvSpPr>
              <a:spLocks noChangeArrowheads="1"/>
            </p:cNvSpPr>
            <p:nvPr/>
          </p:nvSpPr>
          <p:spPr bwMode="auto">
            <a:xfrm>
              <a:off x="1824"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55" name="Rectangle 833"/>
            <p:cNvSpPr>
              <a:spLocks noChangeArrowheads="1"/>
            </p:cNvSpPr>
            <p:nvPr/>
          </p:nvSpPr>
          <p:spPr bwMode="auto">
            <a:xfrm>
              <a:off x="2112"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56" name="Rectangle 834"/>
            <p:cNvSpPr>
              <a:spLocks noChangeArrowheads="1"/>
            </p:cNvSpPr>
            <p:nvPr/>
          </p:nvSpPr>
          <p:spPr bwMode="auto">
            <a:xfrm>
              <a:off x="1968"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57" name="Rectangle 835"/>
            <p:cNvSpPr>
              <a:spLocks noChangeArrowheads="1"/>
            </p:cNvSpPr>
            <p:nvPr/>
          </p:nvSpPr>
          <p:spPr bwMode="auto">
            <a:xfrm>
              <a:off x="2256"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58" name="Rectangle 836"/>
            <p:cNvSpPr>
              <a:spLocks noChangeArrowheads="1"/>
            </p:cNvSpPr>
            <p:nvPr/>
          </p:nvSpPr>
          <p:spPr bwMode="auto">
            <a:xfrm>
              <a:off x="2400"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59" name="Rectangle 837"/>
            <p:cNvSpPr>
              <a:spLocks noChangeArrowheads="1"/>
            </p:cNvSpPr>
            <p:nvPr/>
          </p:nvSpPr>
          <p:spPr bwMode="auto">
            <a:xfrm>
              <a:off x="2544"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60" name="Rectangle 838"/>
            <p:cNvSpPr>
              <a:spLocks noChangeArrowheads="1"/>
            </p:cNvSpPr>
            <p:nvPr/>
          </p:nvSpPr>
          <p:spPr bwMode="auto">
            <a:xfrm>
              <a:off x="2832"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61" name="Rectangle 839"/>
            <p:cNvSpPr>
              <a:spLocks noChangeArrowheads="1"/>
            </p:cNvSpPr>
            <p:nvPr/>
          </p:nvSpPr>
          <p:spPr bwMode="auto">
            <a:xfrm>
              <a:off x="2688"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62" name="Rectangle 840"/>
            <p:cNvSpPr>
              <a:spLocks noChangeArrowheads="1"/>
            </p:cNvSpPr>
            <p:nvPr/>
          </p:nvSpPr>
          <p:spPr bwMode="auto">
            <a:xfrm>
              <a:off x="2976" y="3648"/>
              <a:ext cx="144" cy="144"/>
            </a:xfrm>
            <a:prstGeom prst="rect">
              <a:avLst/>
            </a:prstGeom>
            <a:solidFill>
              <a:srgbClr val="0099FF"/>
            </a:solidFill>
            <a:ln w="12700">
              <a:solidFill>
                <a:schemeClr val="tx1"/>
              </a:solidFill>
              <a:miter lim="800000"/>
              <a:headEnd/>
              <a:tailEnd/>
            </a:ln>
          </p:spPr>
          <p:txBody>
            <a:bodyPr wrap="none" anchor="ctr">
              <a:prstTxWarp prst="textNoShape">
                <a:avLst/>
              </a:prstTxWarp>
            </a:bodyPr>
            <a:lstStyle/>
            <a:p>
              <a:endParaRPr lang="en-US"/>
            </a:p>
          </p:txBody>
        </p:sp>
        <p:sp>
          <p:nvSpPr>
            <p:cNvPr id="71063" name="Rectangle 841"/>
            <p:cNvSpPr>
              <a:spLocks noChangeArrowheads="1"/>
            </p:cNvSpPr>
            <p:nvPr/>
          </p:nvSpPr>
          <p:spPr bwMode="auto">
            <a:xfrm>
              <a:off x="3120"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64" name="Rectangle 842"/>
            <p:cNvSpPr>
              <a:spLocks noChangeArrowheads="1"/>
            </p:cNvSpPr>
            <p:nvPr/>
          </p:nvSpPr>
          <p:spPr bwMode="auto">
            <a:xfrm>
              <a:off x="3264"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65" name="Rectangle 843"/>
            <p:cNvSpPr>
              <a:spLocks noChangeArrowheads="1"/>
            </p:cNvSpPr>
            <p:nvPr/>
          </p:nvSpPr>
          <p:spPr bwMode="auto">
            <a:xfrm>
              <a:off x="3552"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66" name="Rectangle 844"/>
            <p:cNvSpPr>
              <a:spLocks noChangeArrowheads="1"/>
            </p:cNvSpPr>
            <p:nvPr/>
          </p:nvSpPr>
          <p:spPr bwMode="auto">
            <a:xfrm>
              <a:off x="3408"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67" name="Rectangle 845"/>
            <p:cNvSpPr>
              <a:spLocks noChangeArrowheads="1"/>
            </p:cNvSpPr>
            <p:nvPr/>
          </p:nvSpPr>
          <p:spPr bwMode="auto">
            <a:xfrm>
              <a:off x="816" y="768"/>
              <a:ext cx="144" cy="144"/>
            </a:xfrm>
            <a:prstGeom prst="rect">
              <a:avLst/>
            </a:prstGeom>
            <a:solidFill>
              <a:srgbClr val="0000FF"/>
            </a:solidFill>
            <a:ln w="12700">
              <a:solidFill>
                <a:schemeClr val="tx1"/>
              </a:solidFill>
              <a:miter lim="800000"/>
              <a:headEnd/>
              <a:tailEnd/>
            </a:ln>
          </p:spPr>
          <p:txBody>
            <a:bodyPr wrap="none" anchor="ctr">
              <a:prstTxWarp prst="textNoShape">
                <a:avLst/>
              </a:prstTxWarp>
            </a:bodyPr>
            <a:lstStyle/>
            <a:p>
              <a:endParaRPr lang="en-US"/>
            </a:p>
          </p:txBody>
        </p:sp>
        <p:sp>
          <p:nvSpPr>
            <p:cNvPr id="71068" name="Rectangle 846"/>
            <p:cNvSpPr>
              <a:spLocks noChangeArrowheads="1"/>
            </p:cNvSpPr>
            <p:nvPr/>
          </p:nvSpPr>
          <p:spPr bwMode="auto">
            <a:xfrm>
              <a:off x="960"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69" name="Rectangle 847"/>
            <p:cNvSpPr>
              <a:spLocks noChangeArrowheads="1"/>
            </p:cNvSpPr>
            <p:nvPr/>
          </p:nvSpPr>
          <p:spPr bwMode="auto">
            <a:xfrm>
              <a:off x="1104"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70" name="Rectangle 848"/>
            <p:cNvSpPr>
              <a:spLocks noChangeArrowheads="1"/>
            </p:cNvSpPr>
            <p:nvPr/>
          </p:nvSpPr>
          <p:spPr bwMode="auto">
            <a:xfrm>
              <a:off x="1392"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71" name="Rectangle 849"/>
            <p:cNvSpPr>
              <a:spLocks noChangeArrowheads="1"/>
            </p:cNvSpPr>
            <p:nvPr/>
          </p:nvSpPr>
          <p:spPr bwMode="auto">
            <a:xfrm>
              <a:off x="1248"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72" name="Rectangle 850"/>
            <p:cNvSpPr>
              <a:spLocks noChangeArrowheads="1"/>
            </p:cNvSpPr>
            <p:nvPr/>
          </p:nvSpPr>
          <p:spPr bwMode="auto">
            <a:xfrm>
              <a:off x="1536"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73" name="Rectangle 851"/>
            <p:cNvSpPr>
              <a:spLocks noChangeArrowheads="1"/>
            </p:cNvSpPr>
            <p:nvPr/>
          </p:nvSpPr>
          <p:spPr bwMode="auto">
            <a:xfrm>
              <a:off x="1680"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74" name="Rectangle 852"/>
            <p:cNvSpPr>
              <a:spLocks noChangeArrowheads="1"/>
            </p:cNvSpPr>
            <p:nvPr/>
          </p:nvSpPr>
          <p:spPr bwMode="auto">
            <a:xfrm>
              <a:off x="1824"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75" name="Rectangle 853"/>
            <p:cNvSpPr>
              <a:spLocks noChangeArrowheads="1"/>
            </p:cNvSpPr>
            <p:nvPr/>
          </p:nvSpPr>
          <p:spPr bwMode="auto">
            <a:xfrm>
              <a:off x="2112"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76" name="Rectangle 854"/>
            <p:cNvSpPr>
              <a:spLocks noChangeArrowheads="1"/>
            </p:cNvSpPr>
            <p:nvPr/>
          </p:nvSpPr>
          <p:spPr bwMode="auto">
            <a:xfrm>
              <a:off x="1968"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77" name="Rectangle 855"/>
            <p:cNvSpPr>
              <a:spLocks noChangeArrowheads="1"/>
            </p:cNvSpPr>
            <p:nvPr/>
          </p:nvSpPr>
          <p:spPr bwMode="auto">
            <a:xfrm>
              <a:off x="2256"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78" name="Rectangle 856"/>
            <p:cNvSpPr>
              <a:spLocks noChangeArrowheads="1"/>
            </p:cNvSpPr>
            <p:nvPr/>
          </p:nvSpPr>
          <p:spPr bwMode="auto">
            <a:xfrm>
              <a:off x="2400"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79" name="Rectangle 857"/>
            <p:cNvSpPr>
              <a:spLocks noChangeArrowheads="1"/>
            </p:cNvSpPr>
            <p:nvPr/>
          </p:nvSpPr>
          <p:spPr bwMode="auto">
            <a:xfrm>
              <a:off x="2544"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80" name="Rectangle 858"/>
            <p:cNvSpPr>
              <a:spLocks noChangeArrowheads="1"/>
            </p:cNvSpPr>
            <p:nvPr/>
          </p:nvSpPr>
          <p:spPr bwMode="auto">
            <a:xfrm>
              <a:off x="2832"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81" name="Rectangle 859"/>
            <p:cNvSpPr>
              <a:spLocks noChangeArrowheads="1"/>
            </p:cNvSpPr>
            <p:nvPr/>
          </p:nvSpPr>
          <p:spPr bwMode="auto">
            <a:xfrm>
              <a:off x="2688"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82" name="Rectangle 860"/>
            <p:cNvSpPr>
              <a:spLocks noChangeArrowheads="1"/>
            </p:cNvSpPr>
            <p:nvPr/>
          </p:nvSpPr>
          <p:spPr bwMode="auto">
            <a:xfrm>
              <a:off x="2976"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83" name="Rectangle 861"/>
            <p:cNvSpPr>
              <a:spLocks noChangeArrowheads="1"/>
            </p:cNvSpPr>
            <p:nvPr/>
          </p:nvSpPr>
          <p:spPr bwMode="auto">
            <a:xfrm>
              <a:off x="3120"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84" name="Rectangle 862"/>
            <p:cNvSpPr>
              <a:spLocks noChangeArrowheads="1"/>
            </p:cNvSpPr>
            <p:nvPr/>
          </p:nvSpPr>
          <p:spPr bwMode="auto">
            <a:xfrm>
              <a:off x="3264"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85" name="Rectangle 863"/>
            <p:cNvSpPr>
              <a:spLocks noChangeArrowheads="1"/>
            </p:cNvSpPr>
            <p:nvPr/>
          </p:nvSpPr>
          <p:spPr bwMode="auto">
            <a:xfrm>
              <a:off x="3552" y="768"/>
              <a:ext cx="144" cy="144"/>
            </a:xfrm>
            <a:prstGeom prst="rect">
              <a:avLst/>
            </a:prstGeom>
            <a:solidFill>
              <a:srgbClr val="000080"/>
            </a:solidFill>
            <a:ln w="12700">
              <a:solidFill>
                <a:schemeClr val="tx1"/>
              </a:solidFill>
              <a:miter lim="800000"/>
              <a:headEnd/>
              <a:tailEnd/>
            </a:ln>
          </p:spPr>
          <p:txBody>
            <a:bodyPr wrap="none" anchor="ctr">
              <a:prstTxWarp prst="textNoShape">
                <a:avLst/>
              </a:prstTxWarp>
            </a:bodyPr>
            <a:lstStyle/>
            <a:p>
              <a:endParaRPr lang="en-US"/>
            </a:p>
          </p:txBody>
        </p:sp>
        <p:sp>
          <p:nvSpPr>
            <p:cNvPr id="71086" name="Rectangle 864"/>
            <p:cNvSpPr>
              <a:spLocks noChangeArrowheads="1"/>
            </p:cNvSpPr>
            <p:nvPr/>
          </p:nvSpPr>
          <p:spPr bwMode="auto">
            <a:xfrm>
              <a:off x="3408" y="76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87" name="Rectangle 865"/>
            <p:cNvSpPr>
              <a:spLocks noChangeArrowheads="1"/>
            </p:cNvSpPr>
            <p:nvPr/>
          </p:nvSpPr>
          <p:spPr bwMode="auto">
            <a:xfrm>
              <a:off x="3696" y="912"/>
              <a:ext cx="144" cy="144"/>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71088" name="Rectangle 866"/>
            <p:cNvSpPr>
              <a:spLocks noChangeArrowheads="1"/>
            </p:cNvSpPr>
            <p:nvPr/>
          </p:nvSpPr>
          <p:spPr bwMode="auto">
            <a:xfrm>
              <a:off x="3696" y="105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89" name="Rectangle 867"/>
            <p:cNvSpPr>
              <a:spLocks noChangeArrowheads="1"/>
            </p:cNvSpPr>
            <p:nvPr/>
          </p:nvSpPr>
          <p:spPr bwMode="auto">
            <a:xfrm>
              <a:off x="3696" y="120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90" name="Rectangle 868"/>
            <p:cNvSpPr>
              <a:spLocks noChangeArrowheads="1"/>
            </p:cNvSpPr>
            <p:nvPr/>
          </p:nvSpPr>
          <p:spPr bwMode="auto">
            <a:xfrm>
              <a:off x="3696" y="134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91" name="Rectangle 869"/>
            <p:cNvSpPr>
              <a:spLocks noChangeArrowheads="1"/>
            </p:cNvSpPr>
            <p:nvPr/>
          </p:nvSpPr>
          <p:spPr bwMode="auto">
            <a:xfrm>
              <a:off x="3696" y="1488"/>
              <a:ext cx="144" cy="144"/>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71092" name="Rectangle 870"/>
            <p:cNvSpPr>
              <a:spLocks noChangeArrowheads="1"/>
            </p:cNvSpPr>
            <p:nvPr/>
          </p:nvSpPr>
          <p:spPr bwMode="auto">
            <a:xfrm>
              <a:off x="3696" y="163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93" name="Rectangle 871"/>
            <p:cNvSpPr>
              <a:spLocks noChangeArrowheads="1"/>
            </p:cNvSpPr>
            <p:nvPr/>
          </p:nvSpPr>
          <p:spPr bwMode="auto">
            <a:xfrm>
              <a:off x="3696" y="177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94" name="Rectangle 872"/>
            <p:cNvSpPr>
              <a:spLocks noChangeArrowheads="1"/>
            </p:cNvSpPr>
            <p:nvPr/>
          </p:nvSpPr>
          <p:spPr bwMode="auto">
            <a:xfrm>
              <a:off x="3696" y="192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95" name="Rectangle 873"/>
            <p:cNvSpPr>
              <a:spLocks noChangeArrowheads="1"/>
            </p:cNvSpPr>
            <p:nvPr/>
          </p:nvSpPr>
          <p:spPr bwMode="auto">
            <a:xfrm>
              <a:off x="3696" y="206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96" name="Rectangle 874"/>
            <p:cNvSpPr>
              <a:spLocks noChangeArrowheads="1"/>
            </p:cNvSpPr>
            <p:nvPr/>
          </p:nvSpPr>
          <p:spPr bwMode="auto">
            <a:xfrm>
              <a:off x="3696" y="220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97" name="Rectangle 875"/>
            <p:cNvSpPr>
              <a:spLocks noChangeArrowheads="1"/>
            </p:cNvSpPr>
            <p:nvPr/>
          </p:nvSpPr>
          <p:spPr bwMode="auto">
            <a:xfrm>
              <a:off x="3696" y="2352"/>
              <a:ext cx="144" cy="144"/>
            </a:xfrm>
            <a:prstGeom prst="rect">
              <a:avLst/>
            </a:prstGeom>
            <a:solidFill>
              <a:srgbClr val="01B6FF"/>
            </a:solidFill>
            <a:ln w="12700">
              <a:solidFill>
                <a:schemeClr val="tx1"/>
              </a:solidFill>
              <a:miter lim="800000"/>
              <a:headEnd/>
              <a:tailEnd/>
            </a:ln>
          </p:spPr>
          <p:txBody>
            <a:bodyPr wrap="none" anchor="ctr">
              <a:prstTxWarp prst="textNoShape">
                <a:avLst/>
              </a:prstTxWarp>
            </a:bodyPr>
            <a:lstStyle/>
            <a:p>
              <a:endParaRPr lang="en-US"/>
            </a:p>
          </p:txBody>
        </p:sp>
        <p:sp>
          <p:nvSpPr>
            <p:cNvPr id="71098" name="Rectangle 876"/>
            <p:cNvSpPr>
              <a:spLocks noChangeArrowheads="1"/>
            </p:cNvSpPr>
            <p:nvPr/>
          </p:nvSpPr>
          <p:spPr bwMode="auto">
            <a:xfrm>
              <a:off x="3696" y="249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099" name="Rectangle 877"/>
            <p:cNvSpPr>
              <a:spLocks noChangeArrowheads="1"/>
            </p:cNvSpPr>
            <p:nvPr/>
          </p:nvSpPr>
          <p:spPr bwMode="auto">
            <a:xfrm>
              <a:off x="3696" y="264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00" name="Rectangle 878"/>
            <p:cNvSpPr>
              <a:spLocks noChangeArrowheads="1"/>
            </p:cNvSpPr>
            <p:nvPr/>
          </p:nvSpPr>
          <p:spPr bwMode="auto">
            <a:xfrm>
              <a:off x="3696" y="278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01" name="Rectangle 879"/>
            <p:cNvSpPr>
              <a:spLocks noChangeArrowheads="1"/>
            </p:cNvSpPr>
            <p:nvPr/>
          </p:nvSpPr>
          <p:spPr bwMode="auto">
            <a:xfrm>
              <a:off x="3696" y="292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02" name="Rectangle 880"/>
            <p:cNvSpPr>
              <a:spLocks noChangeArrowheads="1"/>
            </p:cNvSpPr>
            <p:nvPr/>
          </p:nvSpPr>
          <p:spPr bwMode="auto">
            <a:xfrm>
              <a:off x="3696" y="3072"/>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03" name="Rectangle 881"/>
            <p:cNvSpPr>
              <a:spLocks noChangeArrowheads="1"/>
            </p:cNvSpPr>
            <p:nvPr/>
          </p:nvSpPr>
          <p:spPr bwMode="auto">
            <a:xfrm>
              <a:off x="3696" y="3216"/>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04" name="Rectangle 882"/>
            <p:cNvSpPr>
              <a:spLocks noChangeArrowheads="1"/>
            </p:cNvSpPr>
            <p:nvPr/>
          </p:nvSpPr>
          <p:spPr bwMode="auto">
            <a:xfrm>
              <a:off x="3696" y="3360"/>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05" name="Rectangle 883"/>
            <p:cNvSpPr>
              <a:spLocks noChangeArrowheads="1"/>
            </p:cNvSpPr>
            <p:nvPr/>
          </p:nvSpPr>
          <p:spPr bwMode="auto">
            <a:xfrm>
              <a:off x="3696" y="3504"/>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06" name="Rectangle 884"/>
            <p:cNvSpPr>
              <a:spLocks noChangeArrowheads="1"/>
            </p:cNvSpPr>
            <p:nvPr/>
          </p:nvSpPr>
          <p:spPr bwMode="auto">
            <a:xfrm>
              <a:off x="3696" y="3648"/>
              <a:ext cx="144" cy="144"/>
            </a:xfrm>
            <a:prstGeom prst="rect">
              <a:avLst/>
            </a:prstGeom>
            <a:solidFill>
              <a:srgbClr val="00FFFF"/>
            </a:solidFill>
            <a:ln w="12700">
              <a:solidFill>
                <a:schemeClr val="tx1"/>
              </a:solidFill>
              <a:miter lim="800000"/>
              <a:headEnd/>
              <a:tailEnd/>
            </a:ln>
          </p:spPr>
          <p:txBody>
            <a:bodyPr wrap="none" anchor="ctr">
              <a:prstTxWarp prst="textNoShape">
                <a:avLst/>
              </a:prstTxWarp>
            </a:bodyPr>
            <a:lstStyle/>
            <a:p>
              <a:endParaRPr lang="en-US"/>
            </a:p>
          </p:txBody>
        </p:sp>
        <p:sp>
          <p:nvSpPr>
            <p:cNvPr id="71107" name="Rectangle 885"/>
            <p:cNvSpPr>
              <a:spLocks noChangeArrowheads="1"/>
            </p:cNvSpPr>
            <p:nvPr/>
          </p:nvSpPr>
          <p:spPr bwMode="auto">
            <a:xfrm>
              <a:off x="3696" y="768"/>
              <a:ext cx="144" cy="14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p>
          </p:txBody>
        </p:sp>
      </p:grpSp>
      <p:sp>
        <p:nvSpPr>
          <p:cNvPr id="70660" name="Text Box 886"/>
          <p:cNvSpPr txBox="1">
            <a:spLocks noChangeArrowheads="1"/>
          </p:cNvSpPr>
          <p:nvPr/>
        </p:nvSpPr>
        <p:spPr bwMode="auto">
          <a:xfrm>
            <a:off x="5105400" y="5257800"/>
            <a:ext cx="3384550" cy="396875"/>
          </a:xfrm>
          <a:prstGeom prst="rect">
            <a:avLst/>
          </a:prstGeom>
          <a:noFill/>
          <a:ln w="12700">
            <a:noFill/>
            <a:miter lim="800000"/>
            <a:headEnd/>
            <a:tailEnd/>
          </a:ln>
        </p:spPr>
        <p:txBody>
          <a:bodyPr wrap="none" anchor="ctr">
            <a:prstTxWarp prst="textNoShape">
              <a:avLst/>
            </a:prstTxWarp>
            <a:spAutoFit/>
          </a:bodyPr>
          <a:lstStyle/>
          <a:p>
            <a:pPr algn="ctr"/>
            <a:r>
              <a:rPr lang="en-US" sz="2000">
                <a:latin typeface="Courier New" charset="0"/>
              </a:rPr>
              <a:t>-LIVFMWACPGYTSHQNEDKR</a:t>
            </a:r>
          </a:p>
        </p:txBody>
      </p:sp>
      <p:sp>
        <p:nvSpPr>
          <p:cNvPr id="70661" name="Text Box 887"/>
          <p:cNvSpPr txBox="1">
            <a:spLocks noChangeArrowheads="1"/>
          </p:cNvSpPr>
          <p:nvPr/>
        </p:nvSpPr>
        <p:spPr bwMode="auto">
          <a:xfrm>
            <a:off x="990600" y="5257800"/>
            <a:ext cx="3384550" cy="396875"/>
          </a:xfrm>
          <a:prstGeom prst="rect">
            <a:avLst/>
          </a:prstGeom>
          <a:noFill/>
          <a:ln w="12700">
            <a:noFill/>
            <a:miter lim="800000"/>
            <a:headEnd/>
            <a:tailEnd/>
          </a:ln>
        </p:spPr>
        <p:txBody>
          <a:bodyPr wrap="none" anchor="ctr">
            <a:prstTxWarp prst="textNoShape">
              <a:avLst/>
            </a:prstTxWarp>
            <a:spAutoFit/>
          </a:bodyPr>
          <a:lstStyle/>
          <a:p>
            <a:pPr algn="ctr"/>
            <a:r>
              <a:rPr lang="en-US" sz="2000">
                <a:latin typeface="Courier New" charset="0"/>
              </a:rPr>
              <a:t>-LIVFMWACPGYTSHQNEDKR</a:t>
            </a:r>
          </a:p>
        </p:txBody>
      </p:sp>
      <p:sp>
        <p:nvSpPr>
          <p:cNvPr id="70662" name="Text Box 888"/>
          <p:cNvSpPr txBox="1">
            <a:spLocks noChangeArrowheads="1"/>
          </p:cNvSpPr>
          <p:nvPr/>
        </p:nvSpPr>
        <p:spPr bwMode="auto">
          <a:xfrm rot="-5400000">
            <a:off x="-808037" y="3471862"/>
            <a:ext cx="3384550" cy="396875"/>
          </a:xfrm>
          <a:prstGeom prst="rect">
            <a:avLst/>
          </a:prstGeom>
          <a:noFill/>
          <a:ln w="12700">
            <a:noFill/>
            <a:miter lim="800000"/>
            <a:headEnd/>
            <a:tailEnd/>
          </a:ln>
        </p:spPr>
        <p:txBody>
          <a:bodyPr wrap="none" anchor="ctr">
            <a:prstTxWarp prst="textNoShape">
              <a:avLst/>
            </a:prstTxWarp>
            <a:spAutoFit/>
          </a:bodyPr>
          <a:lstStyle/>
          <a:p>
            <a:pPr algn="ctr"/>
            <a:r>
              <a:rPr lang="en-US" sz="2000">
                <a:latin typeface="Courier New" charset="0"/>
              </a:rPr>
              <a:t>-LIVFMWACPGYTSHQNEDKR</a:t>
            </a:r>
          </a:p>
        </p:txBody>
      </p:sp>
      <p:sp>
        <p:nvSpPr>
          <p:cNvPr id="70663" name="Text Box 889"/>
          <p:cNvSpPr txBox="1">
            <a:spLocks noChangeArrowheads="1"/>
          </p:cNvSpPr>
          <p:nvPr/>
        </p:nvSpPr>
        <p:spPr bwMode="auto">
          <a:xfrm rot="-5400000">
            <a:off x="3306763" y="3473450"/>
            <a:ext cx="3384550" cy="396875"/>
          </a:xfrm>
          <a:prstGeom prst="rect">
            <a:avLst/>
          </a:prstGeom>
          <a:noFill/>
          <a:ln w="12700">
            <a:noFill/>
            <a:miter lim="800000"/>
            <a:headEnd/>
            <a:tailEnd/>
          </a:ln>
        </p:spPr>
        <p:txBody>
          <a:bodyPr wrap="none" anchor="ctr">
            <a:prstTxWarp prst="textNoShape">
              <a:avLst/>
            </a:prstTxWarp>
            <a:spAutoFit/>
          </a:bodyPr>
          <a:lstStyle/>
          <a:p>
            <a:pPr algn="ctr"/>
            <a:r>
              <a:rPr lang="en-US" sz="2000">
                <a:latin typeface="Courier New" charset="0"/>
              </a:rPr>
              <a:t>-LIVFMWACPGYTSHQNEDKR</a:t>
            </a:r>
          </a:p>
        </p:txBody>
      </p:sp>
      <p:sp>
        <p:nvSpPr>
          <p:cNvPr id="70664" name="Text Box 890"/>
          <p:cNvSpPr txBox="1">
            <a:spLocks noChangeArrowheads="1"/>
          </p:cNvSpPr>
          <p:nvPr/>
        </p:nvSpPr>
        <p:spPr bwMode="auto">
          <a:xfrm>
            <a:off x="1676400" y="922338"/>
            <a:ext cx="1570038" cy="1082675"/>
          </a:xfrm>
          <a:prstGeom prst="rect">
            <a:avLst/>
          </a:prstGeom>
          <a:noFill/>
          <a:ln w="12700">
            <a:noFill/>
            <a:miter lim="800000"/>
            <a:headEnd/>
            <a:tailEnd/>
          </a:ln>
        </p:spPr>
        <p:txBody>
          <a:bodyPr wrap="none" anchor="ctr">
            <a:prstTxWarp prst="textNoShape">
              <a:avLst/>
            </a:prstTxWarp>
            <a:spAutoFit/>
          </a:bodyPr>
          <a:lstStyle/>
          <a:p>
            <a:pPr algn="ctr"/>
            <a:r>
              <a:rPr lang="en-US" sz="2800"/>
              <a:t>Exposed</a:t>
            </a:r>
          </a:p>
          <a:p>
            <a:pPr algn="ctr"/>
            <a:r>
              <a:rPr lang="en-US" sz="2800"/>
              <a:t>Coil</a:t>
            </a:r>
          </a:p>
        </p:txBody>
      </p:sp>
      <p:sp>
        <p:nvSpPr>
          <p:cNvPr id="70665" name="Text Box 891"/>
          <p:cNvSpPr txBox="1">
            <a:spLocks noChangeArrowheads="1"/>
          </p:cNvSpPr>
          <p:nvPr/>
        </p:nvSpPr>
        <p:spPr bwMode="auto">
          <a:xfrm>
            <a:off x="5943600" y="922338"/>
            <a:ext cx="1266825" cy="1082675"/>
          </a:xfrm>
          <a:prstGeom prst="rect">
            <a:avLst/>
          </a:prstGeom>
          <a:noFill/>
          <a:ln w="12700">
            <a:noFill/>
            <a:miter lim="800000"/>
            <a:headEnd/>
            <a:tailEnd/>
          </a:ln>
        </p:spPr>
        <p:txBody>
          <a:bodyPr wrap="none" anchor="ctr">
            <a:prstTxWarp prst="textNoShape">
              <a:avLst/>
            </a:prstTxWarp>
            <a:spAutoFit/>
          </a:bodyPr>
          <a:lstStyle/>
          <a:p>
            <a:pPr algn="ctr"/>
            <a:r>
              <a:rPr lang="en-US" sz="2800"/>
              <a:t>Buried</a:t>
            </a:r>
          </a:p>
          <a:p>
            <a:pPr algn="ctr"/>
            <a:r>
              <a:rPr lang="en-US" sz="2800"/>
              <a:t>Helix</a:t>
            </a:r>
          </a:p>
        </p:txBody>
      </p:sp>
      <p:sp>
        <p:nvSpPr>
          <p:cNvPr id="70666" name="TextBox 891"/>
          <p:cNvSpPr txBox="1">
            <a:spLocks noChangeArrowheads="1"/>
          </p:cNvSpPr>
          <p:nvPr/>
        </p:nvSpPr>
        <p:spPr bwMode="auto">
          <a:xfrm>
            <a:off x="3124200" y="6096000"/>
            <a:ext cx="3324225" cy="369888"/>
          </a:xfrm>
          <a:prstGeom prst="rect">
            <a:avLst/>
          </a:prstGeom>
          <a:noFill/>
          <a:ln w="9525">
            <a:noFill/>
            <a:miter lim="800000"/>
            <a:headEnd/>
            <a:tailEnd/>
          </a:ln>
        </p:spPr>
        <p:txBody>
          <a:bodyPr wrap="none">
            <a:prstTxWarp prst="textNoShape">
              <a:avLst/>
            </a:prstTxWarp>
            <a:spAutoFit/>
          </a:bodyPr>
          <a:lstStyle/>
          <a:p>
            <a:r>
              <a:rPr lang="en-US"/>
              <a:t>Note difference in gap creation</a:t>
            </a: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90" name="Text Box 2"/>
          <p:cNvSpPr txBox="1">
            <a:spLocks noChangeArrowheads="1"/>
          </p:cNvSpPr>
          <p:nvPr/>
        </p:nvSpPr>
        <p:spPr bwMode="auto">
          <a:xfrm>
            <a:off x="595313" y="388938"/>
            <a:ext cx="1266825" cy="1082675"/>
          </a:xfrm>
          <a:prstGeom prst="rect">
            <a:avLst/>
          </a:prstGeom>
          <a:noFill/>
          <a:ln w="12700">
            <a:noFill/>
            <a:miter lim="800000"/>
            <a:headEnd/>
            <a:tailEnd/>
          </a:ln>
        </p:spPr>
        <p:txBody>
          <a:bodyPr wrap="none" anchor="ctr">
            <a:prstTxWarp prst="textNoShape">
              <a:avLst/>
            </a:prstTxWarp>
            <a:spAutoFit/>
          </a:bodyPr>
          <a:lstStyle/>
          <a:p>
            <a:pPr algn="ctr"/>
            <a:r>
              <a:rPr lang="en-US" sz="2800"/>
              <a:t>Buried</a:t>
            </a:r>
          </a:p>
          <a:p>
            <a:pPr algn="ctr"/>
            <a:r>
              <a:rPr lang="en-US" sz="2800"/>
              <a:t>Helix</a:t>
            </a:r>
          </a:p>
        </p:txBody>
      </p:sp>
      <p:sp>
        <p:nvSpPr>
          <p:cNvPr id="71691" name="Text Box 3"/>
          <p:cNvSpPr txBox="1">
            <a:spLocks noChangeArrowheads="1"/>
          </p:cNvSpPr>
          <p:nvPr/>
        </p:nvSpPr>
        <p:spPr bwMode="auto">
          <a:xfrm>
            <a:off x="2730500" y="388938"/>
            <a:ext cx="1266825" cy="1082675"/>
          </a:xfrm>
          <a:prstGeom prst="rect">
            <a:avLst/>
          </a:prstGeom>
          <a:noFill/>
          <a:ln w="12700">
            <a:noFill/>
            <a:miter lim="800000"/>
            <a:headEnd/>
            <a:tailEnd/>
          </a:ln>
        </p:spPr>
        <p:txBody>
          <a:bodyPr wrap="none" anchor="ctr">
            <a:prstTxWarp prst="textNoShape">
              <a:avLst/>
            </a:prstTxWarp>
            <a:spAutoFit/>
          </a:bodyPr>
          <a:lstStyle/>
          <a:p>
            <a:pPr algn="ctr"/>
            <a:r>
              <a:rPr lang="en-US" sz="2800"/>
              <a:t>Buried</a:t>
            </a:r>
          </a:p>
          <a:p>
            <a:pPr algn="ctr"/>
            <a:r>
              <a:rPr lang="en-US" sz="2800"/>
              <a:t>Sheet</a:t>
            </a:r>
          </a:p>
        </p:txBody>
      </p:sp>
      <p:sp>
        <p:nvSpPr>
          <p:cNvPr id="71692" name="Text Box 4"/>
          <p:cNvSpPr txBox="1">
            <a:spLocks noChangeArrowheads="1"/>
          </p:cNvSpPr>
          <p:nvPr/>
        </p:nvSpPr>
        <p:spPr bwMode="auto">
          <a:xfrm>
            <a:off x="5118100" y="388938"/>
            <a:ext cx="1266825" cy="1082675"/>
          </a:xfrm>
          <a:prstGeom prst="rect">
            <a:avLst/>
          </a:prstGeom>
          <a:noFill/>
          <a:ln w="12700">
            <a:noFill/>
            <a:miter lim="800000"/>
            <a:headEnd/>
            <a:tailEnd/>
          </a:ln>
        </p:spPr>
        <p:txBody>
          <a:bodyPr wrap="none" anchor="ctr">
            <a:prstTxWarp prst="textNoShape">
              <a:avLst/>
            </a:prstTxWarp>
            <a:spAutoFit/>
          </a:bodyPr>
          <a:lstStyle/>
          <a:p>
            <a:pPr algn="ctr"/>
            <a:r>
              <a:rPr lang="en-US" sz="2800"/>
              <a:t>Buried</a:t>
            </a:r>
          </a:p>
          <a:p>
            <a:pPr algn="ctr"/>
            <a:r>
              <a:rPr lang="en-US" sz="2800"/>
              <a:t>Turn</a:t>
            </a:r>
          </a:p>
        </p:txBody>
      </p:sp>
      <p:sp>
        <p:nvSpPr>
          <p:cNvPr id="71693" name="Text Box 5"/>
          <p:cNvSpPr txBox="1">
            <a:spLocks noChangeArrowheads="1"/>
          </p:cNvSpPr>
          <p:nvPr/>
        </p:nvSpPr>
        <p:spPr bwMode="auto">
          <a:xfrm>
            <a:off x="6997700" y="388938"/>
            <a:ext cx="1266825" cy="1082675"/>
          </a:xfrm>
          <a:prstGeom prst="rect">
            <a:avLst/>
          </a:prstGeom>
          <a:noFill/>
          <a:ln w="12700">
            <a:noFill/>
            <a:miter lim="800000"/>
            <a:headEnd/>
            <a:tailEnd/>
          </a:ln>
        </p:spPr>
        <p:txBody>
          <a:bodyPr wrap="none" anchor="ctr">
            <a:prstTxWarp prst="textNoShape">
              <a:avLst/>
            </a:prstTxWarp>
            <a:spAutoFit/>
          </a:bodyPr>
          <a:lstStyle/>
          <a:p>
            <a:pPr algn="ctr"/>
            <a:r>
              <a:rPr lang="en-US" sz="2800"/>
              <a:t>Buried</a:t>
            </a:r>
          </a:p>
          <a:p>
            <a:pPr algn="ctr"/>
            <a:r>
              <a:rPr lang="en-US" sz="2800"/>
              <a:t>Coil</a:t>
            </a:r>
          </a:p>
        </p:txBody>
      </p:sp>
      <p:sp>
        <p:nvSpPr>
          <p:cNvPr id="71694" name="Text Box 6"/>
          <p:cNvSpPr txBox="1">
            <a:spLocks noChangeArrowheads="1"/>
          </p:cNvSpPr>
          <p:nvPr/>
        </p:nvSpPr>
        <p:spPr bwMode="auto">
          <a:xfrm>
            <a:off x="520700" y="3513138"/>
            <a:ext cx="1570038" cy="1082675"/>
          </a:xfrm>
          <a:prstGeom prst="rect">
            <a:avLst/>
          </a:prstGeom>
          <a:noFill/>
          <a:ln w="12700">
            <a:noFill/>
            <a:miter lim="800000"/>
            <a:headEnd/>
            <a:tailEnd/>
          </a:ln>
        </p:spPr>
        <p:txBody>
          <a:bodyPr wrap="none" anchor="ctr">
            <a:prstTxWarp prst="textNoShape">
              <a:avLst/>
            </a:prstTxWarp>
            <a:spAutoFit/>
          </a:bodyPr>
          <a:lstStyle/>
          <a:p>
            <a:pPr algn="ctr"/>
            <a:r>
              <a:rPr lang="en-US" sz="2800"/>
              <a:t>Exposed</a:t>
            </a:r>
          </a:p>
          <a:p>
            <a:pPr algn="ctr"/>
            <a:r>
              <a:rPr lang="en-US" sz="2800"/>
              <a:t>Helix</a:t>
            </a:r>
          </a:p>
        </p:txBody>
      </p:sp>
      <p:sp>
        <p:nvSpPr>
          <p:cNvPr id="71695" name="Text Box 7"/>
          <p:cNvSpPr txBox="1">
            <a:spLocks noChangeArrowheads="1"/>
          </p:cNvSpPr>
          <p:nvPr/>
        </p:nvSpPr>
        <p:spPr bwMode="auto">
          <a:xfrm>
            <a:off x="2654300" y="3513138"/>
            <a:ext cx="1570038" cy="1082675"/>
          </a:xfrm>
          <a:prstGeom prst="rect">
            <a:avLst/>
          </a:prstGeom>
          <a:noFill/>
          <a:ln w="12700">
            <a:noFill/>
            <a:miter lim="800000"/>
            <a:headEnd/>
            <a:tailEnd/>
          </a:ln>
        </p:spPr>
        <p:txBody>
          <a:bodyPr wrap="none" anchor="ctr">
            <a:prstTxWarp prst="textNoShape">
              <a:avLst/>
            </a:prstTxWarp>
            <a:spAutoFit/>
          </a:bodyPr>
          <a:lstStyle/>
          <a:p>
            <a:pPr algn="ctr"/>
            <a:r>
              <a:rPr lang="en-US" sz="2800"/>
              <a:t>Exposed</a:t>
            </a:r>
          </a:p>
          <a:p>
            <a:pPr algn="ctr"/>
            <a:r>
              <a:rPr lang="en-US" sz="2800"/>
              <a:t>Sheet</a:t>
            </a:r>
          </a:p>
        </p:txBody>
      </p:sp>
      <p:sp>
        <p:nvSpPr>
          <p:cNvPr id="71696" name="Text Box 8"/>
          <p:cNvSpPr txBox="1">
            <a:spLocks noChangeArrowheads="1"/>
          </p:cNvSpPr>
          <p:nvPr/>
        </p:nvSpPr>
        <p:spPr bwMode="auto">
          <a:xfrm>
            <a:off x="4789488" y="3513138"/>
            <a:ext cx="1570037" cy="1082675"/>
          </a:xfrm>
          <a:prstGeom prst="rect">
            <a:avLst/>
          </a:prstGeom>
          <a:noFill/>
          <a:ln w="12700">
            <a:noFill/>
            <a:miter lim="800000"/>
            <a:headEnd/>
            <a:tailEnd/>
          </a:ln>
        </p:spPr>
        <p:txBody>
          <a:bodyPr wrap="none" anchor="ctr">
            <a:prstTxWarp prst="textNoShape">
              <a:avLst/>
            </a:prstTxWarp>
            <a:spAutoFit/>
          </a:bodyPr>
          <a:lstStyle/>
          <a:p>
            <a:pPr algn="ctr"/>
            <a:r>
              <a:rPr lang="en-US" sz="2800"/>
              <a:t>Exposed</a:t>
            </a:r>
          </a:p>
          <a:p>
            <a:pPr algn="ctr"/>
            <a:r>
              <a:rPr lang="en-US" sz="2800"/>
              <a:t>Turn</a:t>
            </a:r>
          </a:p>
        </p:txBody>
      </p:sp>
      <p:sp>
        <p:nvSpPr>
          <p:cNvPr id="71697" name="Text Box 9"/>
          <p:cNvSpPr txBox="1">
            <a:spLocks noChangeArrowheads="1"/>
          </p:cNvSpPr>
          <p:nvPr/>
        </p:nvSpPr>
        <p:spPr bwMode="auto">
          <a:xfrm>
            <a:off x="6923088" y="3513138"/>
            <a:ext cx="1570037" cy="1082675"/>
          </a:xfrm>
          <a:prstGeom prst="rect">
            <a:avLst/>
          </a:prstGeom>
          <a:noFill/>
          <a:ln w="12700">
            <a:noFill/>
            <a:miter lim="800000"/>
            <a:headEnd/>
            <a:tailEnd/>
          </a:ln>
        </p:spPr>
        <p:txBody>
          <a:bodyPr wrap="none" anchor="ctr">
            <a:prstTxWarp prst="textNoShape">
              <a:avLst/>
            </a:prstTxWarp>
            <a:spAutoFit/>
          </a:bodyPr>
          <a:lstStyle/>
          <a:p>
            <a:pPr algn="ctr"/>
            <a:r>
              <a:rPr lang="en-US" sz="2800"/>
              <a:t>Exposed</a:t>
            </a:r>
          </a:p>
          <a:p>
            <a:pPr algn="ctr"/>
            <a:r>
              <a:rPr lang="en-US" sz="2800"/>
              <a:t>Coil</a:t>
            </a:r>
          </a:p>
        </p:txBody>
      </p:sp>
      <p:grpSp>
        <p:nvGrpSpPr>
          <p:cNvPr id="71698" name="Group 10"/>
          <p:cNvGrpSpPr>
            <a:grpSpLocks/>
          </p:cNvGrpSpPr>
          <p:nvPr/>
        </p:nvGrpSpPr>
        <p:grpSpPr bwMode="auto">
          <a:xfrm>
            <a:off x="2717800" y="1474788"/>
            <a:ext cx="1600200" cy="1600200"/>
            <a:chOff x="576" y="1536"/>
            <a:chExt cx="720" cy="720"/>
          </a:xfrm>
        </p:grpSpPr>
        <p:graphicFrame>
          <p:nvGraphicFramePr>
            <p:cNvPr id="71689" name="Object 9"/>
            <p:cNvGraphicFramePr>
              <a:graphicFrameLocks noChangeAspect="1"/>
            </p:cNvGraphicFramePr>
            <p:nvPr/>
          </p:nvGraphicFramePr>
          <p:xfrm>
            <a:off x="576" y="1536"/>
            <a:ext cx="720" cy="720"/>
          </p:xfrm>
          <a:graphic>
            <a:graphicData uri="http://schemas.openxmlformats.org/presentationml/2006/ole">
              <p:oleObj spid="_x0000_s71689" name="Artwork" r:id="rId4" imgW="809738" imgH="809738" progId="Adobe.Illustrator.7">
                <p:embed/>
              </p:oleObj>
            </a:graphicData>
          </a:graphic>
        </p:graphicFrame>
        <p:sp>
          <p:nvSpPr>
            <p:cNvPr id="71713" name="Rectangle 12"/>
            <p:cNvSpPr>
              <a:spLocks noChangeArrowheads="1"/>
            </p:cNvSpPr>
            <p:nvPr/>
          </p:nvSpPr>
          <p:spPr bwMode="auto">
            <a:xfrm>
              <a:off x="576" y="1536"/>
              <a:ext cx="720" cy="720"/>
            </a:xfrm>
            <a:prstGeom prst="rect">
              <a:avLst/>
            </a:prstGeom>
            <a:noFill/>
            <a:ln w="101600">
              <a:solidFill>
                <a:srgbClr val="00FF00"/>
              </a:solidFill>
              <a:miter lim="800000"/>
              <a:headEnd/>
              <a:tailEnd/>
            </a:ln>
          </p:spPr>
          <p:txBody>
            <a:bodyPr wrap="none" anchor="ctr">
              <a:prstTxWarp prst="textNoShape">
                <a:avLst/>
              </a:prstTxWarp>
            </a:bodyPr>
            <a:lstStyle/>
            <a:p>
              <a:endParaRPr lang="en-US"/>
            </a:p>
          </p:txBody>
        </p:sp>
      </p:grpSp>
      <p:grpSp>
        <p:nvGrpSpPr>
          <p:cNvPr id="71699" name="Group 13"/>
          <p:cNvGrpSpPr>
            <a:grpSpLocks/>
          </p:cNvGrpSpPr>
          <p:nvPr/>
        </p:nvGrpSpPr>
        <p:grpSpPr bwMode="auto">
          <a:xfrm>
            <a:off x="2717800" y="4572000"/>
            <a:ext cx="1600200" cy="1600200"/>
            <a:chOff x="1440" y="1536"/>
            <a:chExt cx="720" cy="720"/>
          </a:xfrm>
        </p:grpSpPr>
        <p:graphicFrame>
          <p:nvGraphicFramePr>
            <p:cNvPr id="71688" name="Object 8"/>
            <p:cNvGraphicFramePr>
              <a:graphicFrameLocks noChangeAspect="1"/>
            </p:cNvGraphicFramePr>
            <p:nvPr/>
          </p:nvGraphicFramePr>
          <p:xfrm>
            <a:off x="1440" y="1536"/>
            <a:ext cx="720" cy="720"/>
          </p:xfrm>
          <a:graphic>
            <a:graphicData uri="http://schemas.openxmlformats.org/presentationml/2006/ole">
              <p:oleObj spid="_x0000_s71688" name="Artwork" r:id="rId5" imgW="809738" imgH="809738" progId="Adobe.Illustrator.7">
                <p:embed/>
              </p:oleObj>
            </a:graphicData>
          </a:graphic>
        </p:graphicFrame>
        <p:sp>
          <p:nvSpPr>
            <p:cNvPr id="71712" name="Rectangle 15"/>
            <p:cNvSpPr>
              <a:spLocks noChangeArrowheads="1"/>
            </p:cNvSpPr>
            <p:nvPr/>
          </p:nvSpPr>
          <p:spPr bwMode="auto">
            <a:xfrm>
              <a:off x="1440" y="1536"/>
              <a:ext cx="720" cy="720"/>
            </a:xfrm>
            <a:prstGeom prst="rect">
              <a:avLst/>
            </a:prstGeom>
            <a:noFill/>
            <a:ln w="101600">
              <a:solidFill>
                <a:srgbClr val="800080"/>
              </a:solidFill>
              <a:miter lim="800000"/>
              <a:headEnd/>
              <a:tailEnd/>
            </a:ln>
          </p:spPr>
          <p:txBody>
            <a:bodyPr wrap="none" anchor="ctr">
              <a:prstTxWarp prst="textNoShape">
                <a:avLst/>
              </a:prstTxWarp>
            </a:bodyPr>
            <a:lstStyle/>
            <a:p>
              <a:endParaRPr lang="en-US"/>
            </a:p>
          </p:txBody>
        </p:sp>
      </p:grpSp>
      <p:grpSp>
        <p:nvGrpSpPr>
          <p:cNvPr id="71700" name="Group 16"/>
          <p:cNvGrpSpPr>
            <a:grpSpLocks/>
          </p:cNvGrpSpPr>
          <p:nvPr/>
        </p:nvGrpSpPr>
        <p:grpSpPr bwMode="auto">
          <a:xfrm>
            <a:off x="457200" y="1474788"/>
            <a:ext cx="1600200" cy="1600200"/>
            <a:chOff x="576" y="624"/>
            <a:chExt cx="720" cy="720"/>
          </a:xfrm>
        </p:grpSpPr>
        <p:graphicFrame>
          <p:nvGraphicFramePr>
            <p:cNvPr id="71687" name="Object 7"/>
            <p:cNvGraphicFramePr>
              <a:graphicFrameLocks noChangeAspect="1"/>
            </p:cNvGraphicFramePr>
            <p:nvPr/>
          </p:nvGraphicFramePr>
          <p:xfrm>
            <a:off x="576" y="624"/>
            <a:ext cx="720" cy="720"/>
          </p:xfrm>
          <a:graphic>
            <a:graphicData uri="http://schemas.openxmlformats.org/presentationml/2006/ole">
              <p:oleObj spid="_x0000_s71687" name="Artwork" r:id="rId6" imgW="809738" imgH="809738" progId="Adobe.Illustrator.7">
                <p:embed/>
              </p:oleObj>
            </a:graphicData>
          </a:graphic>
        </p:graphicFrame>
        <p:sp>
          <p:nvSpPr>
            <p:cNvPr id="71711" name="Rectangle 18"/>
            <p:cNvSpPr>
              <a:spLocks noChangeArrowheads="1"/>
            </p:cNvSpPr>
            <p:nvPr/>
          </p:nvSpPr>
          <p:spPr bwMode="auto">
            <a:xfrm>
              <a:off x="576" y="624"/>
              <a:ext cx="720" cy="720"/>
            </a:xfrm>
            <a:prstGeom prst="rect">
              <a:avLst/>
            </a:prstGeom>
            <a:noFill/>
            <a:ln w="101600">
              <a:solidFill>
                <a:schemeClr val="tx1"/>
              </a:solidFill>
              <a:miter lim="800000"/>
              <a:headEnd/>
              <a:tailEnd/>
            </a:ln>
          </p:spPr>
          <p:txBody>
            <a:bodyPr wrap="none" anchor="ctr">
              <a:prstTxWarp prst="textNoShape">
                <a:avLst/>
              </a:prstTxWarp>
            </a:bodyPr>
            <a:lstStyle/>
            <a:p>
              <a:endParaRPr lang="en-US"/>
            </a:p>
          </p:txBody>
        </p:sp>
      </p:grpSp>
      <p:grpSp>
        <p:nvGrpSpPr>
          <p:cNvPr id="71701" name="Group 19"/>
          <p:cNvGrpSpPr>
            <a:grpSpLocks/>
          </p:cNvGrpSpPr>
          <p:nvPr/>
        </p:nvGrpSpPr>
        <p:grpSpPr bwMode="auto">
          <a:xfrm>
            <a:off x="457200" y="4572000"/>
            <a:ext cx="1600200" cy="1600200"/>
            <a:chOff x="1440" y="624"/>
            <a:chExt cx="720" cy="720"/>
          </a:xfrm>
        </p:grpSpPr>
        <p:graphicFrame>
          <p:nvGraphicFramePr>
            <p:cNvPr id="71686" name="Object 6"/>
            <p:cNvGraphicFramePr>
              <a:graphicFrameLocks noChangeAspect="1"/>
            </p:cNvGraphicFramePr>
            <p:nvPr/>
          </p:nvGraphicFramePr>
          <p:xfrm>
            <a:off x="1440" y="624"/>
            <a:ext cx="720" cy="720"/>
          </p:xfrm>
          <a:graphic>
            <a:graphicData uri="http://schemas.openxmlformats.org/presentationml/2006/ole">
              <p:oleObj spid="_x0000_s71686" name="Artwork" r:id="rId7" imgW="809738" imgH="809738" progId="Adobe.Illustrator.7">
                <p:embed/>
              </p:oleObj>
            </a:graphicData>
          </a:graphic>
        </p:graphicFrame>
        <p:sp>
          <p:nvSpPr>
            <p:cNvPr id="71710" name="Rectangle 21"/>
            <p:cNvSpPr>
              <a:spLocks noChangeArrowheads="1"/>
            </p:cNvSpPr>
            <p:nvPr/>
          </p:nvSpPr>
          <p:spPr bwMode="auto">
            <a:xfrm>
              <a:off x="1440" y="624"/>
              <a:ext cx="720" cy="720"/>
            </a:xfrm>
            <a:prstGeom prst="rect">
              <a:avLst/>
            </a:prstGeom>
            <a:noFill/>
            <a:ln w="101600">
              <a:solidFill>
                <a:srgbClr val="CC0066"/>
              </a:solidFill>
              <a:miter lim="800000"/>
              <a:headEnd/>
              <a:tailEnd/>
            </a:ln>
          </p:spPr>
          <p:txBody>
            <a:bodyPr wrap="none" anchor="ctr">
              <a:prstTxWarp prst="textNoShape">
                <a:avLst/>
              </a:prstTxWarp>
            </a:bodyPr>
            <a:lstStyle/>
            <a:p>
              <a:endParaRPr lang="en-US"/>
            </a:p>
          </p:txBody>
        </p:sp>
      </p:grpSp>
      <p:grpSp>
        <p:nvGrpSpPr>
          <p:cNvPr id="71702" name="Group 22"/>
          <p:cNvGrpSpPr>
            <a:grpSpLocks/>
          </p:cNvGrpSpPr>
          <p:nvPr/>
        </p:nvGrpSpPr>
        <p:grpSpPr bwMode="auto">
          <a:xfrm>
            <a:off x="4978400" y="1447800"/>
            <a:ext cx="1600200" cy="1627188"/>
            <a:chOff x="2304" y="624"/>
            <a:chExt cx="720" cy="732"/>
          </a:xfrm>
        </p:grpSpPr>
        <p:graphicFrame>
          <p:nvGraphicFramePr>
            <p:cNvPr id="71685" name="Object 5"/>
            <p:cNvGraphicFramePr>
              <a:graphicFrameLocks noChangeAspect="1"/>
            </p:cNvGraphicFramePr>
            <p:nvPr/>
          </p:nvGraphicFramePr>
          <p:xfrm>
            <a:off x="2304" y="636"/>
            <a:ext cx="720" cy="720"/>
          </p:xfrm>
          <a:graphic>
            <a:graphicData uri="http://schemas.openxmlformats.org/presentationml/2006/ole">
              <p:oleObj spid="_x0000_s71685" name="Artwork" r:id="rId8" imgW="809738" imgH="809738" progId="Adobe.Illustrator.7">
                <p:embed/>
              </p:oleObj>
            </a:graphicData>
          </a:graphic>
        </p:graphicFrame>
        <p:sp>
          <p:nvSpPr>
            <p:cNvPr id="71709" name="Rectangle 24"/>
            <p:cNvSpPr>
              <a:spLocks noChangeArrowheads="1"/>
            </p:cNvSpPr>
            <p:nvPr/>
          </p:nvSpPr>
          <p:spPr bwMode="auto">
            <a:xfrm>
              <a:off x="2304" y="624"/>
              <a:ext cx="720" cy="720"/>
            </a:xfrm>
            <a:prstGeom prst="rect">
              <a:avLst/>
            </a:prstGeom>
            <a:noFill/>
            <a:ln w="101600">
              <a:solidFill>
                <a:srgbClr val="3386FF"/>
              </a:solidFill>
              <a:miter lim="800000"/>
              <a:headEnd/>
              <a:tailEnd/>
            </a:ln>
          </p:spPr>
          <p:txBody>
            <a:bodyPr wrap="none" anchor="ctr">
              <a:prstTxWarp prst="textNoShape">
                <a:avLst/>
              </a:prstTxWarp>
            </a:bodyPr>
            <a:lstStyle/>
            <a:p>
              <a:endParaRPr lang="en-US"/>
            </a:p>
          </p:txBody>
        </p:sp>
      </p:grpSp>
      <p:grpSp>
        <p:nvGrpSpPr>
          <p:cNvPr id="71703" name="Group 25"/>
          <p:cNvGrpSpPr>
            <a:grpSpLocks/>
          </p:cNvGrpSpPr>
          <p:nvPr/>
        </p:nvGrpSpPr>
        <p:grpSpPr bwMode="auto">
          <a:xfrm>
            <a:off x="7239000" y="1474788"/>
            <a:ext cx="1600200" cy="1600200"/>
            <a:chOff x="3168" y="624"/>
            <a:chExt cx="720" cy="720"/>
          </a:xfrm>
        </p:grpSpPr>
        <p:graphicFrame>
          <p:nvGraphicFramePr>
            <p:cNvPr id="71684" name="Object 4"/>
            <p:cNvGraphicFramePr>
              <a:graphicFrameLocks noChangeAspect="1"/>
            </p:cNvGraphicFramePr>
            <p:nvPr/>
          </p:nvGraphicFramePr>
          <p:xfrm>
            <a:off x="3168" y="624"/>
            <a:ext cx="720" cy="720"/>
          </p:xfrm>
          <a:graphic>
            <a:graphicData uri="http://schemas.openxmlformats.org/presentationml/2006/ole">
              <p:oleObj spid="_x0000_s71684" name="Artwork" r:id="rId9" imgW="809738" imgH="809738" progId="Adobe.Illustrator.7">
                <p:embed/>
              </p:oleObj>
            </a:graphicData>
          </a:graphic>
        </p:graphicFrame>
        <p:sp>
          <p:nvSpPr>
            <p:cNvPr id="71708" name="Rectangle 27"/>
            <p:cNvSpPr>
              <a:spLocks noChangeArrowheads="1"/>
            </p:cNvSpPr>
            <p:nvPr/>
          </p:nvSpPr>
          <p:spPr bwMode="auto">
            <a:xfrm>
              <a:off x="3168" y="624"/>
              <a:ext cx="720" cy="720"/>
            </a:xfrm>
            <a:prstGeom prst="rect">
              <a:avLst/>
            </a:prstGeom>
            <a:noFill/>
            <a:ln w="101600">
              <a:solidFill>
                <a:srgbClr val="FF3399"/>
              </a:solidFill>
              <a:miter lim="800000"/>
              <a:headEnd/>
              <a:tailEnd/>
            </a:ln>
          </p:spPr>
          <p:txBody>
            <a:bodyPr wrap="none" anchor="ctr">
              <a:prstTxWarp prst="textNoShape">
                <a:avLst/>
              </a:prstTxWarp>
            </a:bodyPr>
            <a:lstStyle/>
            <a:p>
              <a:endParaRPr lang="en-US"/>
            </a:p>
          </p:txBody>
        </p:sp>
      </p:grpSp>
      <p:grpSp>
        <p:nvGrpSpPr>
          <p:cNvPr id="71704" name="Group 28"/>
          <p:cNvGrpSpPr>
            <a:grpSpLocks/>
          </p:cNvGrpSpPr>
          <p:nvPr/>
        </p:nvGrpSpPr>
        <p:grpSpPr bwMode="auto">
          <a:xfrm>
            <a:off x="7239000" y="4572000"/>
            <a:ext cx="1600200" cy="1600200"/>
            <a:chOff x="4560" y="2736"/>
            <a:chExt cx="1008" cy="1008"/>
          </a:xfrm>
        </p:grpSpPr>
        <p:graphicFrame>
          <p:nvGraphicFramePr>
            <p:cNvPr id="71683" name="Object 3"/>
            <p:cNvGraphicFramePr>
              <a:graphicFrameLocks noChangeAspect="1"/>
            </p:cNvGraphicFramePr>
            <p:nvPr/>
          </p:nvGraphicFramePr>
          <p:xfrm>
            <a:off x="4560" y="2736"/>
            <a:ext cx="1008" cy="1008"/>
          </p:xfrm>
          <a:graphic>
            <a:graphicData uri="http://schemas.openxmlformats.org/presentationml/2006/ole">
              <p:oleObj spid="_x0000_s71683" name="Artwork" r:id="rId10" imgW="809738" imgH="809738" progId="Adobe.Illustrator.7">
                <p:embed/>
              </p:oleObj>
            </a:graphicData>
          </a:graphic>
        </p:graphicFrame>
        <p:sp>
          <p:nvSpPr>
            <p:cNvPr id="71707" name="Rectangle 30"/>
            <p:cNvSpPr>
              <a:spLocks noChangeArrowheads="1"/>
            </p:cNvSpPr>
            <p:nvPr/>
          </p:nvSpPr>
          <p:spPr bwMode="auto">
            <a:xfrm>
              <a:off x="4560" y="2736"/>
              <a:ext cx="1008" cy="1008"/>
            </a:xfrm>
            <a:prstGeom prst="rect">
              <a:avLst/>
            </a:prstGeom>
            <a:noFill/>
            <a:ln w="101600">
              <a:solidFill>
                <a:srgbClr val="0066CC"/>
              </a:solidFill>
              <a:miter lim="800000"/>
              <a:headEnd/>
              <a:tailEnd/>
            </a:ln>
          </p:spPr>
          <p:txBody>
            <a:bodyPr wrap="none" anchor="ctr">
              <a:prstTxWarp prst="textNoShape">
                <a:avLst/>
              </a:prstTxWarp>
            </a:bodyPr>
            <a:lstStyle/>
            <a:p>
              <a:endParaRPr lang="en-US"/>
            </a:p>
          </p:txBody>
        </p:sp>
      </p:grpSp>
      <p:grpSp>
        <p:nvGrpSpPr>
          <p:cNvPr id="71705" name="Group 31"/>
          <p:cNvGrpSpPr>
            <a:grpSpLocks/>
          </p:cNvGrpSpPr>
          <p:nvPr/>
        </p:nvGrpSpPr>
        <p:grpSpPr bwMode="auto">
          <a:xfrm>
            <a:off x="4978400" y="4572000"/>
            <a:ext cx="1600200" cy="1600200"/>
            <a:chOff x="3264" y="2832"/>
            <a:chExt cx="1008" cy="1008"/>
          </a:xfrm>
        </p:grpSpPr>
        <p:graphicFrame>
          <p:nvGraphicFramePr>
            <p:cNvPr id="71682" name="Object 2"/>
            <p:cNvGraphicFramePr>
              <a:graphicFrameLocks noChangeAspect="1"/>
            </p:cNvGraphicFramePr>
            <p:nvPr/>
          </p:nvGraphicFramePr>
          <p:xfrm>
            <a:off x="3264" y="2832"/>
            <a:ext cx="1008" cy="1008"/>
          </p:xfrm>
          <a:graphic>
            <a:graphicData uri="http://schemas.openxmlformats.org/presentationml/2006/ole">
              <p:oleObj spid="_x0000_s71682" name="Artwork" r:id="rId11" imgW="809738" imgH="809738" progId="Adobe.Illustrator.7">
                <p:embed/>
              </p:oleObj>
            </a:graphicData>
          </a:graphic>
        </p:graphicFrame>
        <p:sp>
          <p:nvSpPr>
            <p:cNvPr id="71706" name="Rectangle 33"/>
            <p:cNvSpPr>
              <a:spLocks noChangeArrowheads="1"/>
            </p:cNvSpPr>
            <p:nvPr/>
          </p:nvSpPr>
          <p:spPr bwMode="auto">
            <a:xfrm>
              <a:off x="3264" y="2832"/>
              <a:ext cx="1008" cy="1008"/>
            </a:xfrm>
            <a:prstGeom prst="rect">
              <a:avLst/>
            </a:prstGeom>
            <a:noFill/>
            <a:ln w="101600">
              <a:solidFill>
                <a:srgbClr val="993300"/>
              </a:solidFill>
              <a:miter lim="800000"/>
              <a:headEnd/>
              <a:tailEnd/>
            </a:ln>
          </p:spPr>
          <p:txBody>
            <a:bodyPr wrap="none" anchor="ctr">
              <a:prstTxWarp prst="textNoShape">
                <a:avLst/>
              </a:prstTxWarp>
            </a:bodyPr>
            <a:lstStyle/>
            <a:p>
              <a:endParaRPr lang="en-US"/>
            </a:p>
          </p:txBody>
        </p:sp>
      </p:gr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3734" name="Group 2"/>
          <p:cNvGrpSpPr>
            <a:grpSpLocks/>
          </p:cNvGrpSpPr>
          <p:nvPr/>
        </p:nvGrpSpPr>
        <p:grpSpPr bwMode="auto">
          <a:xfrm>
            <a:off x="1371600" y="617538"/>
            <a:ext cx="1911350" cy="5783262"/>
            <a:chOff x="199" y="245"/>
            <a:chExt cx="1204" cy="3643"/>
          </a:xfrm>
        </p:grpSpPr>
        <p:grpSp>
          <p:nvGrpSpPr>
            <p:cNvPr id="73742" name="Group 3"/>
            <p:cNvGrpSpPr>
              <a:grpSpLocks/>
            </p:cNvGrpSpPr>
            <p:nvPr/>
          </p:nvGrpSpPr>
          <p:grpSpPr bwMode="auto">
            <a:xfrm>
              <a:off x="288" y="912"/>
              <a:ext cx="1008" cy="1008"/>
              <a:chOff x="576" y="624"/>
              <a:chExt cx="720" cy="720"/>
            </a:xfrm>
          </p:grpSpPr>
          <p:graphicFrame>
            <p:nvGraphicFramePr>
              <p:cNvPr id="73733" name="Object 5"/>
              <p:cNvGraphicFramePr>
                <a:graphicFrameLocks noChangeAspect="1"/>
              </p:cNvGraphicFramePr>
              <p:nvPr/>
            </p:nvGraphicFramePr>
            <p:xfrm>
              <a:off x="576" y="624"/>
              <a:ext cx="720" cy="720"/>
            </p:xfrm>
            <a:graphic>
              <a:graphicData uri="http://schemas.openxmlformats.org/presentationml/2006/ole">
                <p:oleObj spid="_x0000_s73733" name="Artwork" r:id="rId4" imgW="809738" imgH="809738" progId="Adobe.Illustrator.7">
                  <p:embed/>
                </p:oleObj>
              </a:graphicData>
            </a:graphic>
          </p:graphicFrame>
          <p:sp>
            <p:nvSpPr>
              <p:cNvPr id="73747" name="Rectangle 5"/>
              <p:cNvSpPr>
                <a:spLocks noChangeArrowheads="1"/>
              </p:cNvSpPr>
              <p:nvPr/>
            </p:nvSpPr>
            <p:spPr bwMode="auto">
              <a:xfrm>
                <a:off x="576" y="624"/>
                <a:ext cx="720" cy="720"/>
              </a:xfrm>
              <a:prstGeom prst="rect">
                <a:avLst/>
              </a:prstGeom>
              <a:noFill/>
              <a:ln w="101600">
                <a:solidFill>
                  <a:schemeClr val="tx1"/>
                </a:solidFill>
                <a:miter lim="800000"/>
                <a:headEnd/>
                <a:tailEnd/>
              </a:ln>
            </p:spPr>
            <p:txBody>
              <a:bodyPr wrap="none" anchor="ctr">
                <a:prstTxWarp prst="textNoShape">
                  <a:avLst/>
                </a:prstTxWarp>
              </a:bodyPr>
              <a:lstStyle/>
              <a:p>
                <a:endParaRPr lang="en-US"/>
              </a:p>
            </p:txBody>
          </p:sp>
        </p:grpSp>
        <p:grpSp>
          <p:nvGrpSpPr>
            <p:cNvPr id="73743" name="Group 6"/>
            <p:cNvGrpSpPr>
              <a:grpSpLocks/>
            </p:cNvGrpSpPr>
            <p:nvPr/>
          </p:nvGrpSpPr>
          <p:grpSpPr bwMode="auto">
            <a:xfrm>
              <a:off x="288" y="2880"/>
              <a:ext cx="1008" cy="1008"/>
              <a:chOff x="1440" y="624"/>
              <a:chExt cx="720" cy="720"/>
            </a:xfrm>
          </p:grpSpPr>
          <p:graphicFrame>
            <p:nvGraphicFramePr>
              <p:cNvPr id="73732" name="Object 4"/>
              <p:cNvGraphicFramePr>
                <a:graphicFrameLocks noChangeAspect="1"/>
              </p:cNvGraphicFramePr>
              <p:nvPr/>
            </p:nvGraphicFramePr>
            <p:xfrm>
              <a:off x="1440" y="624"/>
              <a:ext cx="720" cy="720"/>
            </p:xfrm>
            <a:graphic>
              <a:graphicData uri="http://schemas.openxmlformats.org/presentationml/2006/ole">
                <p:oleObj spid="_x0000_s73732" name="Artwork" r:id="rId5" imgW="809738" imgH="809738" progId="Adobe.Illustrator.7">
                  <p:embed/>
                </p:oleObj>
              </a:graphicData>
            </a:graphic>
          </p:graphicFrame>
          <p:sp>
            <p:nvSpPr>
              <p:cNvPr id="73746" name="Rectangle 8"/>
              <p:cNvSpPr>
                <a:spLocks noChangeArrowheads="1"/>
              </p:cNvSpPr>
              <p:nvPr/>
            </p:nvSpPr>
            <p:spPr bwMode="auto">
              <a:xfrm>
                <a:off x="1440" y="624"/>
                <a:ext cx="720" cy="720"/>
              </a:xfrm>
              <a:prstGeom prst="rect">
                <a:avLst/>
              </a:prstGeom>
              <a:noFill/>
              <a:ln w="101600">
                <a:solidFill>
                  <a:srgbClr val="CC0066"/>
                </a:solidFill>
                <a:miter lim="800000"/>
                <a:headEnd/>
                <a:tailEnd/>
              </a:ln>
            </p:spPr>
            <p:txBody>
              <a:bodyPr wrap="none" anchor="ctr">
                <a:prstTxWarp prst="textNoShape">
                  <a:avLst/>
                </a:prstTxWarp>
              </a:bodyPr>
              <a:lstStyle/>
              <a:p>
                <a:endParaRPr lang="en-US"/>
              </a:p>
            </p:txBody>
          </p:sp>
        </p:grpSp>
        <p:sp>
          <p:nvSpPr>
            <p:cNvPr id="73744" name="Text Box 9"/>
            <p:cNvSpPr txBox="1">
              <a:spLocks noChangeArrowheads="1"/>
            </p:cNvSpPr>
            <p:nvPr/>
          </p:nvSpPr>
          <p:spPr bwMode="auto">
            <a:xfrm>
              <a:off x="199" y="245"/>
              <a:ext cx="1159" cy="682"/>
            </a:xfrm>
            <a:prstGeom prst="rect">
              <a:avLst/>
            </a:prstGeom>
            <a:noFill/>
            <a:ln w="12700">
              <a:noFill/>
              <a:miter lim="800000"/>
              <a:headEnd/>
              <a:tailEnd/>
            </a:ln>
          </p:spPr>
          <p:txBody>
            <a:bodyPr wrap="none" anchor="ctr">
              <a:prstTxWarp prst="textNoShape">
                <a:avLst/>
              </a:prstTxWarp>
              <a:spAutoFit/>
            </a:bodyPr>
            <a:lstStyle/>
            <a:p>
              <a:pPr algn="ctr"/>
              <a:r>
                <a:rPr lang="en-US" sz="2800"/>
                <a:t>Buried</a:t>
              </a:r>
            </a:p>
            <a:p>
              <a:pPr algn="ctr"/>
              <a:r>
                <a:rPr lang="en-US" sz="2800"/>
                <a:t>Mesophile</a:t>
              </a:r>
            </a:p>
          </p:txBody>
        </p:sp>
        <p:sp>
          <p:nvSpPr>
            <p:cNvPr id="73745" name="Text Box 10"/>
            <p:cNvSpPr txBox="1">
              <a:spLocks noChangeArrowheads="1"/>
            </p:cNvSpPr>
            <p:nvPr/>
          </p:nvSpPr>
          <p:spPr bwMode="auto">
            <a:xfrm>
              <a:off x="244" y="2213"/>
              <a:ext cx="1159" cy="682"/>
            </a:xfrm>
            <a:prstGeom prst="rect">
              <a:avLst/>
            </a:prstGeom>
            <a:noFill/>
            <a:ln w="12700">
              <a:noFill/>
              <a:miter lim="800000"/>
              <a:headEnd/>
              <a:tailEnd/>
            </a:ln>
          </p:spPr>
          <p:txBody>
            <a:bodyPr wrap="none" anchor="ctr">
              <a:prstTxWarp prst="textNoShape">
                <a:avLst/>
              </a:prstTxWarp>
              <a:spAutoFit/>
            </a:bodyPr>
            <a:lstStyle/>
            <a:p>
              <a:pPr algn="ctr"/>
              <a:r>
                <a:rPr lang="en-US" sz="2800"/>
                <a:t>Exposed</a:t>
              </a:r>
            </a:p>
            <a:p>
              <a:pPr algn="ctr"/>
              <a:r>
                <a:rPr lang="en-US" sz="2800"/>
                <a:t>Mesophile</a:t>
              </a:r>
            </a:p>
          </p:txBody>
        </p:sp>
      </p:grpSp>
      <p:grpSp>
        <p:nvGrpSpPr>
          <p:cNvPr id="73735" name="Group 11"/>
          <p:cNvGrpSpPr>
            <a:grpSpLocks/>
          </p:cNvGrpSpPr>
          <p:nvPr/>
        </p:nvGrpSpPr>
        <p:grpSpPr bwMode="auto">
          <a:xfrm>
            <a:off x="5522913" y="617538"/>
            <a:ext cx="2320925" cy="5783262"/>
            <a:chOff x="3479" y="389"/>
            <a:chExt cx="1462" cy="3643"/>
          </a:xfrm>
        </p:grpSpPr>
        <p:grpSp>
          <p:nvGrpSpPr>
            <p:cNvPr id="73736" name="Group 12"/>
            <p:cNvGrpSpPr>
              <a:grpSpLocks/>
            </p:cNvGrpSpPr>
            <p:nvPr/>
          </p:nvGrpSpPr>
          <p:grpSpPr bwMode="auto">
            <a:xfrm>
              <a:off x="3696" y="1056"/>
              <a:ext cx="1008" cy="1008"/>
              <a:chOff x="576" y="1536"/>
              <a:chExt cx="720" cy="720"/>
            </a:xfrm>
          </p:grpSpPr>
          <p:graphicFrame>
            <p:nvGraphicFramePr>
              <p:cNvPr id="73731" name="Object 3"/>
              <p:cNvGraphicFramePr>
                <a:graphicFrameLocks noChangeAspect="1"/>
              </p:cNvGraphicFramePr>
              <p:nvPr/>
            </p:nvGraphicFramePr>
            <p:xfrm>
              <a:off x="576" y="1536"/>
              <a:ext cx="720" cy="720"/>
            </p:xfrm>
            <a:graphic>
              <a:graphicData uri="http://schemas.openxmlformats.org/presentationml/2006/ole">
                <p:oleObj spid="_x0000_s73731" name="Artwork" r:id="rId6" imgW="809738" imgH="809738" progId="Adobe.Illustrator.7">
                  <p:embed/>
                </p:oleObj>
              </a:graphicData>
            </a:graphic>
          </p:graphicFrame>
          <p:sp>
            <p:nvSpPr>
              <p:cNvPr id="73741" name="Rectangle 14"/>
              <p:cNvSpPr>
                <a:spLocks noChangeArrowheads="1"/>
              </p:cNvSpPr>
              <p:nvPr/>
            </p:nvSpPr>
            <p:spPr bwMode="auto">
              <a:xfrm>
                <a:off x="576" y="1536"/>
                <a:ext cx="720" cy="720"/>
              </a:xfrm>
              <a:prstGeom prst="rect">
                <a:avLst/>
              </a:prstGeom>
              <a:noFill/>
              <a:ln w="101600">
                <a:solidFill>
                  <a:srgbClr val="00FF00"/>
                </a:solidFill>
                <a:miter lim="800000"/>
                <a:headEnd/>
                <a:tailEnd/>
              </a:ln>
            </p:spPr>
            <p:txBody>
              <a:bodyPr wrap="none" anchor="ctr">
                <a:prstTxWarp prst="textNoShape">
                  <a:avLst/>
                </a:prstTxWarp>
              </a:bodyPr>
              <a:lstStyle/>
              <a:p>
                <a:endParaRPr lang="en-US"/>
              </a:p>
            </p:txBody>
          </p:sp>
        </p:grpSp>
        <p:grpSp>
          <p:nvGrpSpPr>
            <p:cNvPr id="73737" name="Group 15"/>
            <p:cNvGrpSpPr>
              <a:grpSpLocks/>
            </p:cNvGrpSpPr>
            <p:nvPr/>
          </p:nvGrpSpPr>
          <p:grpSpPr bwMode="auto">
            <a:xfrm>
              <a:off x="3696" y="3024"/>
              <a:ext cx="1008" cy="1008"/>
              <a:chOff x="1440" y="1536"/>
              <a:chExt cx="720" cy="720"/>
            </a:xfrm>
          </p:grpSpPr>
          <p:graphicFrame>
            <p:nvGraphicFramePr>
              <p:cNvPr id="73730" name="Object 2"/>
              <p:cNvGraphicFramePr>
                <a:graphicFrameLocks noChangeAspect="1"/>
              </p:cNvGraphicFramePr>
              <p:nvPr/>
            </p:nvGraphicFramePr>
            <p:xfrm>
              <a:off x="1440" y="1536"/>
              <a:ext cx="720" cy="720"/>
            </p:xfrm>
            <a:graphic>
              <a:graphicData uri="http://schemas.openxmlformats.org/presentationml/2006/ole">
                <p:oleObj spid="_x0000_s73730" name="Artwork" r:id="rId7" imgW="809738" imgH="809738" progId="Adobe.Illustrator.7">
                  <p:embed/>
                </p:oleObj>
              </a:graphicData>
            </a:graphic>
          </p:graphicFrame>
          <p:sp>
            <p:nvSpPr>
              <p:cNvPr id="73740" name="Rectangle 17"/>
              <p:cNvSpPr>
                <a:spLocks noChangeArrowheads="1"/>
              </p:cNvSpPr>
              <p:nvPr/>
            </p:nvSpPr>
            <p:spPr bwMode="auto">
              <a:xfrm>
                <a:off x="1440" y="1536"/>
                <a:ext cx="720" cy="720"/>
              </a:xfrm>
              <a:prstGeom prst="rect">
                <a:avLst/>
              </a:prstGeom>
              <a:noFill/>
              <a:ln w="101600">
                <a:solidFill>
                  <a:srgbClr val="800080"/>
                </a:solidFill>
                <a:miter lim="800000"/>
                <a:headEnd/>
                <a:tailEnd/>
              </a:ln>
            </p:spPr>
            <p:txBody>
              <a:bodyPr wrap="none" anchor="ctr">
                <a:prstTxWarp prst="textNoShape">
                  <a:avLst/>
                </a:prstTxWarp>
              </a:bodyPr>
              <a:lstStyle/>
              <a:p>
                <a:endParaRPr lang="en-US"/>
              </a:p>
            </p:txBody>
          </p:sp>
        </p:grpSp>
        <p:sp>
          <p:nvSpPr>
            <p:cNvPr id="73738" name="Text Box 18"/>
            <p:cNvSpPr txBox="1">
              <a:spLocks noChangeArrowheads="1"/>
            </p:cNvSpPr>
            <p:nvPr/>
          </p:nvSpPr>
          <p:spPr bwMode="auto">
            <a:xfrm>
              <a:off x="3479" y="389"/>
              <a:ext cx="1416" cy="682"/>
            </a:xfrm>
            <a:prstGeom prst="rect">
              <a:avLst/>
            </a:prstGeom>
            <a:noFill/>
            <a:ln w="12700">
              <a:noFill/>
              <a:miter lim="800000"/>
              <a:headEnd/>
              <a:tailEnd/>
            </a:ln>
          </p:spPr>
          <p:txBody>
            <a:bodyPr wrap="none" anchor="ctr">
              <a:prstTxWarp prst="textNoShape">
                <a:avLst/>
              </a:prstTxWarp>
              <a:spAutoFit/>
            </a:bodyPr>
            <a:lstStyle/>
            <a:p>
              <a:pPr algn="ctr"/>
              <a:r>
                <a:rPr lang="en-US" sz="2800"/>
                <a:t>Buried</a:t>
              </a:r>
            </a:p>
            <a:p>
              <a:pPr algn="ctr"/>
              <a:r>
                <a:rPr lang="en-US" sz="2800"/>
                <a:t>Thermophile</a:t>
              </a:r>
            </a:p>
          </p:txBody>
        </p:sp>
        <p:sp>
          <p:nvSpPr>
            <p:cNvPr id="73739" name="Text Box 19"/>
            <p:cNvSpPr txBox="1">
              <a:spLocks noChangeArrowheads="1"/>
            </p:cNvSpPr>
            <p:nvPr/>
          </p:nvSpPr>
          <p:spPr bwMode="auto">
            <a:xfrm>
              <a:off x="3525" y="2357"/>
              <a:ext cx="1416" cy="682"/>
            </a:xfrm>
            <a:prstGeom prst="rect">
              <a:avLst/>
            </a:prstGeom>
            <a:noFill/>
            <a:ln w="12700">
              <a:noFill/>
              <a:miter lim="800000"/>
              <a:headEnd/>
              <a:tailEnd/>
            </a:ln>
          </p:spPr>
          <p:txBody>
            <a:bodyPr wrap="none" anchor="ctr">
              <a:prstTxWarp prst="textNoShape">
                <a:avLst/>
              </a:prstTxWarp>
              <a:spAutoFit/>
            </a:bodyPr>
            <a:lstStyle/>
            <a:p>
              <a:pPr algn="ctr"/>
              <a:r>
                <a:rPr lang="en-US" sz="2800"/>
                <a:t>Exposed</a:t>
              </a:r>
            </a:p>
            <a:p>
              <a:pPr algn="ctr"/>
              <a:r>
                <a:rPr lang="en-US" sz="2800"/>
                <a:t>Thermophile</a:t>
              </a:r>
            </a:p>
          </p:txBody>
        </p:sp>
      </p:gr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Is This Enough?</a:t>
            </a:r>
          </a:p>
        </p:txBody>
      </p:sp>
      <p:sp>
        <p:nvSpPr>
          <p:cNvPr id="75779" name="Text Box 3"/>
          <p:cNvSpPr txBox="1">
            <a:spLocks noChangeArrowheads="1"/>
          </p:cNvSpPr>
          <p:nvPr/>
        </p:nvSpPr>
        <p:spPr bwMode="auto">
          <a:xfrm>
            <a:off x="1295400" y="1227138"/>
            <a:ext cx="7010400" cy="1082675"/>
          </a:xfrm>
          <a:prstGeom prst="rect">
            <a:avLst/>
          </a:prstGeom>
          <a:noFill/>
          <a:ln w="12700">
            <a:noFill/>
            <a:miter lim="800000"/>
            <a:headEnd/>
            <a:tailEnd/>
          </a:ln>
        </p:spPr>
        <p:txBody>
          <a:bodyPr anchor="ctr">
            <a:prstTxWarp prst="textNoShape">
              <a:avLst/>
            </a:prstTxWarp>
            <a:spAutoFit/>
          </a:bodyPr>
          <a:lstStyle/>
          <a:p>
            <a:pPr algn="ctr"/>
            <a:r>
              <a:rPr lang="en-US" sz="2800"/>
              <a:t>Assumes all locations in a given local structure evolve identically</a:t>
            </a:r>
          </a:p>
        </p:txBody>
      </p:sp>
      <p:sp>
        <p:nvSpPr>
          <p:cNvPr id="261124" name="Text Box 4"/>
          <p:cNvSpPr txBox="1">
            <a:spLocks noChangeArrowheads="1"/>
          </p:cNvSpPr>
          <p:nvPr/>
        </p:nvSpPr>
        <p:spPr bwMode="auto">
          <a:xfrm>
            <a:off x="381000" y="2147888"/>
            <a:ext cx="8305800" cy="4549775"/>
          </a:xfrm>
          <a:prstGeom prst="rect">
            <a:avLst/>
          </a:prstGeom>
          <a:noFill/>
          <a:ln w="12700">
            <a:noFill/>
            <a:miter lim="800000"/>
            <a:headEnd/>
            <a:tailEnd/>
          </a:ln>
        </p:spPr>
        <p:txBody>
          <a:bodyPr anchor="ctr">
            <a:prstTxWarp prst="textNoShape">
              <a:avLst/>
            </a:prstTxWarp>
            <a:spAutoFit/>
          </a:bodyPr>
          <a:lstStyle/>
          <a:p>
            <a:pPr marL="228600" indent="-228600">
              <a:buFontTx/>
              <a:buChar char="•"/>
            </a:pPr>
            <a:r>
              <a:rPr lang="en-US" sz="2800"/>
              <a:t>Ignores complex nature of structural constraints </a:t>
            </a:r>
          </a:p>
          <a:p>
            <a:pPr marL="228600" indent="-228600">
              <a:buFontTx/>
              <a:buChar char="•"/>
            </a:pPr>
            <a:r>
              <a:rPr lang="en-US" sz="2800"/>
              <a:t>Ignores functional constraints</a:t>
            </a:r>
          </a:p>
          <a:p>
            <a:pPr lvl="1">
              <a:buFontTx/>
              <a:buChar char="•"/>
            </a:pPr>
            <a:r>
              <a:rPr lang="en-US" sz="2800"/>
              <a:t>active sites</a:t>
            </a:r>
          </a:p>
          <a:p>
            <a:pPr lvl="1">
              <a:buFontTx/>
              <a:buChar char="•"/>
            </a:pPr>
            <a:r>
              <a:rPr lang="en-US" sz="2800"/>
              <a:t>dimerization sites</a:t>
            </a:r>
          </a:p>
          <a:p>
            <a:pPr marL="228600" indent="-228600">
              <a:buFontTx/>
              <a:buChar char="•"/>
            </a:pPr>
            <a:r>
              <a:rPr lang="en-US" sz="2800"/>
              <a:t>Ignores any other type of selective pressure</a:t>
            </a:r>
          </a:p>
          <a:p>
            <a:pPr marL="228600" indent="-228600">
              <a:buFontTx/>
              <a:buChar char="•"/>
            </a:pPr>
            <a:r>
              <a:rPr lang="en-US" sz="2800"/>
              <a:t>Designation between local structure categories somewhat arbitrary</a:t>
            </a:r>
          </a:p>
          <a:p>
            <a:pPr marL="228600" indent="-228600">
              <a:buFontTx/>
              <a:buChar char="•"/>
            </a:pPr>
            <a:r>
              <a:rPr lang="en-US" sz="2800"/>
              <a:t>What about proteins of unknown structure?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1124">
                                            <p:txEl>
                                              <p:pRg st="0" end="0"/>
                                            </p:txEl>
                                          </p:spTgt>
                                        </p:tgtEl>
                                        <p:attrNameLst>
                                          <p:attrName>style.visibility</p:attrName>
                                        </p:attrNameLst>
                                      </p:cBhvr>
                                      <p:to>
                                        <p:strVal val="visible"/>
                                      </p:to>
                                    </p:set>
                                    <p:animEffect transition="in" filter="wipe(up)">
                                      <p:cBhvr>
                                        <p:cTn id="7" dur="500"/>
                                        <p:tgtEl>
                                          <p:spTgt spid="261124">
                                            <p:txEl>
                                              <p:pRg st="0" end="0"/>
                                            </p:txEl>
                                          </p:spTgt>
                                        </p:tgtEl>
                                      </p:cBhvr>
                                    </p:animEffect>
                                  </p:childTnLst>
                                  <p:subTnLst>
                                    <p:animClr clrSpc="rgb" dir="cw">
                                      <p:cBhvr override="childStyle">
                                        <p:cTn dur="1" fill="hold" display="0" masterRel="nextClick" afterEffect="1"/>
                                        <p:tgtEl>
                                          <p:spTgt spid="261124">
                                            <p:txEl>
                                              <p:pRg st="0" end="0"/>
                                            </p:txEl>
                                          </p:spTgt>
                                        </p:tgtEl>
                                        <p:attrNameLst>
                                          <p:attrName>ppt_c</p:attrName>
                                        </p:attrNameLst>
                                      </p:cBhvr>
                                      <p:to>
                                        <a:srgbClr val="00CC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1124">
                                            <p:txEl>
                                              <p:pRg st="1" end="1"/>
                                            </p:txEl>
                                          </p:spTgt>
                                        </p:tgtEl>
                                        <p:attrNameLst>
                                          <p:attrName>style.visibility</p:attrName>
                                        </p:attrNameLst>
                                      </p:cBhvr>
                                      <p:to>
                                        <p:strVal val="visible"/>
                                      </p:to>
                                    </p:set>
                                    <p:animEffect transition="in" filter="wipe(up)">
                                      <p:cBhvr>
                                        <p:cTn id="12" dur="500"/>
                                        <p:tgtEl>
                                          <p:spTgt spid="261124">
                                            <p:txEl>
                                              <p:pRg st="1" end="1"/>
                                            </p:txEl>
                                          </p:spTgt>
                                        </p:tgtEl>
                                      </p:cBhvr>
                                    </p:animEffect>
                                  </p:childTnLst>
                                  <p:subTnLst>
                                    <p:animClr clrSpc="rgb" dir="cw">
                                      <p:cBhvr override="childStyle">
                                        <p:cTn dur="1" fill="hold" display="0" masterRel="nextClick" afterEffect="1"/>
                                        <p:tgtEl>
                                          <p:spTgt spid="261124">
                                            <p:txEl>
                                              <p:pRg st="1" end="1"/>
                                            </p:txEl>
                                          </p:spTgt>
                                        </p:tgtEl>
                                        <p:attrNameLst>
                                          <p:attrName>ppt_c</p:attrName>
                                        </p:attrNameLst>
                                      </p:cBhvr>
                                      <p:to>
                                        <a:srgbClr val="00CC00"/>
                                      </p:to>
                                    </p:animClr>
                                  </p:subTnLst>
                                </p:cTn>
                              </p:par>
                              <p:par>
                                <p:cTn id="13" presetID="22" presetClass="entr" presetSubtype="1" fill="hold" grpId="0" nodeType="withEffect">
                                  <p:stCondLst>
                                    <p:cond delay="0"/>
                                  </p:stCondLst>
                                  <p:childTnLst>
                                    <p:set>
                                      <p:cBhvr>
                                        <p:cTn id="14" dur="1" fill="hold">
                                          <p:stCondLst>
                                            <p:cond delay="0"/>
                                          </p:stCondLst>
                                        </p:cTn>
                                        <p:tgtEl>
                                          <p:spTgt spid="261124">
                                            <p:txEl>
                                              <p:pRg st="2" end="2"/>
                                            </p:txEl>
                                          </p:spTgt>
                                        </p:tgtEl>
                                        <p:attrNameLst>
                                          <p:attrName>style.visibility</p:attrName>
                                        </p:attrNameLst>
                                      </p:cBhvr>
                                      <p:to>
                                        <p:strVal val="visible"/>
                                      </p:to>
                                    </p:set>
                                    <p:animEffect transition="in" filter="wipe(up)">
                                      <p:cBhvr>
                                        <p:cTn id="15" dur="500"/>
                                        <p:tgtEl>
                                          <p:spTgt spid="261124">
                                            <p:txEl>
                                              <p:pRg st="2" end="2"/>
                                            </p:txEl>
                                          </p:spTgt>
                                        </p:tgtEl>
                                      </p:cBhvr>
                                    </p:animEffect>
                                  </p:childTnLst>
                                  <p:subTnLst>
                                    <p:animClr clrSpc="rgb" dir="cw">
                                      <p:cBhvr override="childStyle">
                                        <p:cTn dur="1" fill="hold" display="0" masterRel="nextClick" afterEffect="1"/>
                                        <p:tgtEl>
                                          <p:spTgt spid="261124">
                                            <p:txEl>
                                              <p:pRg st="2" end="2"/>
                                            </p:txEl>
                                          </p:spTgt>
                                        </p:tgtEl>
                                        <p:attrNameLst>
                                          <p:attrName>ppt_c</p:attrName>
                                        </p:attrNameLst>
                                      </p:cBhvr>
                                      <p:to>
                                        <a:srgbClr val="00CC00"/>
                                      </p:to>
                                    </p:animClr>
                                  </p:subTnLst>
                                </p:cTn>
                              </p:par>
                              <p:par>
                                <p:cTn id="16" presetID="22" presetClass="entr" presetSubtype="1" fill="hold" grpId="0" nodeType="withEffect">
                                  <p:stCondLst>
                                    <p:cond delay="0"/>
                                  </p:stCondLst>
                                  <p:childTnLst>
                                    <p:set>
                                      <p:cBhvr>
                                        <p:cTn id="17" dur="1" fill="hold">
                                          <p:stCondLst>
                                            <p:cond delay="0"/>
                                          </p:stCondLst>
                                        </p:cTn>
                                        <p:tgtEl>
                                          <p:spTgt spid="261124">
                                            <p:txEl>
                                              <p:pRg st="3" end="3"/>
                                            </p:txEl>
                                          </p:spTgt>
                                        </p:tgtEl>
                                        <p:attrNameLst>
                                          <p:attrName>style.visibility</p:attrName>
                                        </p:attrNameLst>
                                      </p:cBhvr>
                                      <p:to>
                                        <p:strVal val="visible"/>
                                      </p:to>
                                    </p:set>
                                    <p:animEffect transition="in" filter="wipe(up)">
                                      <p:cBhvr>
                                        <p:cTn id="18" dur="500"/>
                                        <p:tgtEl>
                                          <p:spTgt spid="261124">
                                            <p:txEl>
                                              <p:pRg st="3" end="3"/>
                                            </p:txEl>
                                          </p:spTgt>
                                        </p:tgtEl>
                                      </p:cBhvr>
                                    </p:animEffect>
                                  </p:childTnLst>
                                  <p:subTnLst>
                                    <p:animClr clrSpc="rgb" dir="cw">
                                      <p:cBhvr override="childStyle">
                                        <p:cTn dur="1" fill="hold" display="0" masterRel="nextClick" afterEffect="1"/>
                                        <p:tgtEl>
                                          <p:spTgt spid="261124">
                                            <p:txEl>
                                              <p:pRg st="3" end="3"/>
                                            </p:txEl>
                                          </p:spTgt>
                                        </p:tgtEl>
                                        <p:attrNameLst>
                                          <p:attrName>ppt_c</p:attrName>
                                        </p:attrNameLst>
                                      </p:cBhvr>
                                      <p:to>
                                        <a:srgbClr val="00CC00"/>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61124">
                                            <p:txEl>
                                              <p:pRg st="4" end="4"/>
                                            </p:txEl>
                                          </p:spTgt>
                                        </p:tgtEl>
                                        <p:attrNameLst>
                                          <p:attrName>style.visibility</p:attrName>
                                        </p:attrNameLst>
                                      </p:cBhvr>
                                      <p:to>
                                        <p:strVal val="visible"/>
                                      </p:to>
                                    </p:set>
                                    <p:animEffect transition="in" filter="wipe(up)">
                                      <p:cBhvr>
                                        <p:cTn id="23" dur="500"/>
                                        <p:tgtEl>
                                          <p:spTgt spid="261124">
                                            <p:txEl>
                                              <p:pRg st="4" end="4"/>
                                            </p:txEl>
                                          </p:spTgt>
                                        </p:tgtEl>
                                      </p:cBhvr>
                                    </p:animEffect>
                                  </p:childTnLst>
                                  <p:subTnLst>
                                    <p:animClr clrSpc="rgb" dir="cw">
                                      <p:cBhvr override="childStyle">
                                        <p:cTn dur="1" fill="hold" display="0" masterRel="nextClick" afterEffect="1"/>
                                        <p:tgtEl>
                                          <p:spTgt spid="261124">
                                            <p:txEl>
                                              <p:pRg st="4" end="4"/>
                                            </p:txEl>
                                          </p:spTgt>
                                        </p:tgtEl>
                                        <p:attrNameLst>
                                          <p:attrName>ppt_c</p:attrName>
                                        </p:attrNameLst>
                                      </p:cBhvr>
                                      <p:to>
                                        <a:srgbClr val="00CC00"/>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61124">
                                            <p:txEl>
                                              <p:pRg st="5" end="5"/>
                                            </p:txEl>
                                          </p:spTgt>
                                        </p:tgtEl>
                                        <p:attrNameLst>
                                          <p:attrName>style.visibility</p:attrName>
                                        </p:attrNameLst>
                                      </p:cBhvr>
                                      <p:to>
                                        <p:strVal val="visible"/>
                                      </p:to>
                                    </p:set>
                                    <p:animEffect transition="in" filter="wipe(up)">
                                      <p:cBhvr>
                                        <p:cTn id="28" dur="500"/>
                                        <p:tgtEl>
                                          <p:spTgt spid="261124">
                                            <p:txEl>
                                              <p:pRg st="5" end="5"/>
                                            </p:txEl>
                                          </p:spTgt>
                                        </p:tgtEl>
                                      </p:cBhvr>
                                    </p:animEffect>
                                  </p:childTnLst>
                                  <p:subTnLst>
                                    <p:animClr clrSpc="rgb" dir="cw">
                                      <p:cBhvr override="childStyle">
                                        <p:cTn dur="1" fill="hold" display="0" masterRel="nextClick" afterEffect="1"/>
                                        <p:tgtEl>
                                          <p:spTgt spid="261124">
                                            <p:txEl>
                                              <p:pRg st="5" end="5"/>
                                            </p:txEl>
                                          </p:spTgt>
                                        </p:tgtEl>
                                        <p:attrNameLst>
                                          <p:attrName>ppt_c</p:attrName>
                                        </p:attrNameLst>
                                      </p:cBhvr>
                                      <p:to>
                                        <a:srgbClr val="00CC00"/>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61124">
                                            <p:txEl>
                                              <p:pRg st="6" end="6"/>
                                            </p:txEl>
                                          </p:spTgt>
                                        </p:tgtEl>
                                        <p:attrNameLst>
                                          <p:attrName>style.visibility</p:attrName>
                                        </p:attrNameLst>
                                      </p:cBhvr>
                                      <p:to>
                                        <p:strVal val="visible"/>
                                      </p:to>
                                    </p:set>
                                    <p:animEffect transition="in" filter="wipe(up)">
                                      <p:cBhvr>
                                        <p:cTn id="33" dur="500"/>
                                        <p:tgtEl>
                                          <p:spTgt spid="261124">
                                            <p:txEl>
                                              <p:pRg st="6" end="6"/>
                                            </p:txEl>
                                          </p:spTgt>
                                        </p:tgtEl>
                                      </p:cBhvr>
                                    </p:animEffect>
                                  </p:childTnLst>
                                  <p:subTnLst>
                                    <p:animClr clrSpc="rgb" dir="cw">
                                      <p:cBhvr override="childStyle">
                                        <p:cTn dur="1" fill="hold" display="0" masterRel="nextClick" afterEffect="1"/>
                                        <p:tgtEl>
                                          <p:spTgt spid="261124">
                                            <p:txEl>
                                              <p:pRg st="6" end="6"/>
                                            </p:txEl>
                                          </p:spTgt>
                                        </p:tgtEl>
                                        <p:attrNameLst>
                                          <p:attrName>ppt_c</p:attrName>
                                        </p:attrNameLst>
                                      </p:cBhvr>
                                      <p:to>
                                        <a:srgbClr val="00CC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4" grpId="0" build="p" autoUpdateAnimBg="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nvGraphicFramePr>
        <p:xfrm>
          <a:off x="7010400" y="2800350"/>
          <a:ext cx="809625" cy="809625"/>
        </p:xfrm>
        <a:graphic>
          <a:graphicData uri="http://schemas.openxmlformats.org/presentationml/2006/ole">
            <p:oleObj spid="_x0000_s76802" name="Artwork" r:id="rId3" imgW="809738" imgH="809738" progId="Adobe.Illustrator.7">
              <p:embed/>
            </p:oleObj>
          </a:graphicData>
        </a:graphic>
      </p:graphicFrame>
      <p:graphicFrame>
        <p:nvGraphicFramePr>
          <p:cNvPr id="76803" name="Object 3"/>
          <p:cNvGraphicFramePr>
            <a:graphicFrameLocks noChangeAspect="1"/>
          </p:cNvGraphicFramePr>
          <p:nvPr/>
        </p:nvGraphicFramePr>
        <p:xfrm>
          <a:off x="7010400" y="4591050"/>
          <a:ext cx="809625" cy="809625"/>
        </p:xfrm>
        <a:graphic>
          <a:graphicData uri="http://schemas.openxmlformats.org/presentationml/2006/ole">
            <p:oleObj spid="_x0000_s76803" name="Artwork" r:id="rId4" imgW="809738" imgH="809738" progId="Adobe.Illustrator.7">
              <p:embed/>
            </p:oleObj>
          </a:graphicData>
        </a:graphic>
      </p:graphicFrame>
      <p:graphicFrame>
        <p:nvGraphicFramePr>
          <p:cNvPr id="76804" name="Object 4"/>
          <p:cNvGraphicFramePr>
            <a:graphicFrameLocks noChangeAspect="1"/>
          </p:cNvGraphicFramePr>
          <p:nvPr/>
        </p:nvGraphicFramePr>
        <p:xfrm>
          <a:off x="7010400" y="3695700"/>
          <a:ext cx="809625" cy="809625"/>
        </p:xfrm>
        <a:graphic>
          <a:graphicData uri="http://schemas.openxmlformats.org/presentationml/2006/ole">
            <p:oleObj spid="_x0000_s76804" name="Artwork" r:id="rId5" imgW="809738" imgH="809738" progId="Adobe.Illustrator.7">
              <p:embed/>
            </p:oleObj>
          </a:graphicData>
        </a:graphic>
      </p:graphicFrame>
      <p:graphicFrame>
        <p:nvGraphicFramePr>
          <p:cNvPr id="76805" name="Object 5"/>
          <p:cNvGraphicFramePr>
            <a:graphicFrameLocks noChangeAspect="1"/>
          </p:cNvGraphicFramePr>
          <p:nvPr/>
        </p:nvGraphicFramePr>
        <p:xfrm>
          <a:off x="7010400" y="5486400"/>
          <a:ext cx="809625" cy="809625"/>
        </p:xfrm>
        <a:graphic>
          <a:graphicData uri="http://schemas.openxmlformats.org/presentationml/2006/ole">
            <p:oleObj spid="_x0000_s76805" name="Artwork" r:id="rId6" imgW="809738" imgH="809738" progId="Adobe.Illustrator.7">
              <p:embed/>
            </p:oleObj>
          </a:graphicData>
        </a:graphic>
      </p:graphicFrame>
      <p:graphicFrame>
        <p:nvGraphicFramePr>
          <p:cNvPr id="76806" name="Object 6"/>
          <p:cNvGraphicFramePr>
            <a:graphicFrameLocks noChangeAspect="1"/>
          </p:cNvGraphicFramePr>
          <p:nvPr/>
        </p:nvGraphicFramePr>
        <p:xfrm>
          <a:off x="7010400" y="1905000"/>
          <a:ext cx="809625" cy="809625"/>
        </p:xfrm>
        <a:graphic>
          <a:graphicData uri="http://schemas.openxmlformats.org/presentationml/2006/ole">
            <p:oleObj spid="_x0000_s76806" name="Artwork" r:id="rId7" imgW="809738" imgH="809738" progId="Adobe.Illustrator.7">
              <p:embed/>
            </p:oleObj>
          </a:graphicData>
        </a:graphic>
      </p:graphicFrame>
      <p:pic>
        <p:nvPicPr>
          <p:cNvPr id="76807" name="Picture 7" descr="C:\protein.jpg"/>
          <p:cNvPicPr>
            <a:picLocks noChangeAspect="1" noChangeArrowheads="1"/>
          </p:cNvPicPr>
          <p:nvPr/>
        </p:nvPicPr>
        <p:blipFill>
          <a:blip r:embed="rId8"/>
          <a:srcRect/>
          <a:stretch>
            <a:fillRect/>
          </a:stretch>
        </p:blipFill>
        <p:spPr bwMode="auto">
          <a:xfrm>
            <a:off x="1279525" y="1644650"/>
            <a:ext cx="3519488" cy="3662363"/>
          </a:xfrm>
          <a:prstGeom prst="rect">
            <a:avLst/>
          </a:prstGeom>
          <a:noFill/>
          <a:ln w="9525">
            <a:noFill/>
            <a:miter lim="800000"/>
            <a:headEnd/>
            <a:tailEnd/>
          </a:ln>
        </p:spPr>
      </p:pic>
      <p:grpSp>
        <p:nvGrpSpPr>
          <p:cNvPr id="76808" name="Group 8"/>
          <p:cNvGrpSpPr>
            <a:grpSpLocks/>
          </p:cNvGrpSpPr>
          <p:nvPr/>
        </p:nvGrpSpPr>
        <p:grpSpPr bwMode="auto">
          <a:xfrm>
            <a:off x="2590800" y="4389438"/>
            <a:ext cx="381000" cy="517525"/>
            <a:chOff x="480" y="3095"/>
            <a:chExt cx="240" cy="326"/>
          </a:xfrm>
        </p:grpSpPr>
        <p:sp>
          <p:nvSpPr>
            <p:cNvPr id="76822" name="Freeform 9"/>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76823" name="Text Box 10"/>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grpSp>
        <p:nvGrpSpPr>
          <p:cNvPr id="76809" name="Group 11"/>
          <p:cNvGrpSpPr>
            <a:grpSpLocks/>
          </p:cNvGrpSpPr>
          <p:nvPr/>
        </p:nvGrpSpPr>
        <p:grpSpPr bwMode="auto">
          <a:xfrm>
            <a:off x="3505200" y="3856038"/>
            <a:ext cx="381000" cy="517525"/>
            <a:chOff x="480" y="3095"/>
            <a:chExt cx="240" cy="326"/>
          </a:xfrm>
        </p:grpSpPr>
        <p:sp>
          <p:nvSpPr>
            <p:cNvPr id="76820" name="Freeform 12"/>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76821" name="Text Box 13"/>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grpSp>
        <p:nvGrpSpPr>
          <p:cNvPr id="76810" name="Group 14"/>
          <p:cNvGrpSpPr>
            <a:grpSpLocks/>
          </p:cNvGrpSpPr>
          <p:nvPr/>
        </p:nvGrpSpPr>
        <p:grpSpPr bwMode="auto">
          <a:xfrm>
            <a:off x="3810000" y="2255838"/>
            <a:ext cx="381000" cy="517525"/>
            <a:chOff x="480" y="3095"/>
            <a:chExt cx="240" cy="326"/>
          </a:xfrm>
        </p:grpSpPr>
        <p:sp>
          <p:nvSpPr>
            <p:cNvPr id="76818" name="Freeform 15"/>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76819" name="Text Box 16"/>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sp>
        <p:nvSpPr>
          <p:cNvPr id="76811" name="Line 17"/>
          <p:cNvSpPr>
            <a:spLocks noChangeShapeType="1"/>
          </p:cNvSpPr>
          <p:nvPr/>
        </p:nvSpPr>
        <p:spPr bwMode="auto">
          <a:xfrm flipV="1">
            <a:off x="3733800" y="2513013"/>
            <a:ext cx="150813" cy="77787"/>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76812" name="Line 18"/>
          <p:cNvSpPr>
            <a:spLocks noChangeShapeType="1"/>
          </p:cNvSpPr>
          <p:nvPr/>
        </p:nvSpPr>
        <p:spPr bwMode="auto">
          <a:xfrm>
            <a:off x="3429000" y="4114800"/>
            <a:ext cx="1524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76813" name="Line 19"/>
          <p:cNvSpPr>
            <a:spLocks noChangeShapeType="1"/>
          </p:cNvSpPr>
          <p:nvPr/>
        </p:nvSpPr>
        <p:spPr bwMode="auto">
          <a:xfrm flipV="1">
            <a:off x="2514600" y="4648200"/>
            <a:ext cx="152400" cy="7620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76814" name="Line 20"/>
          <p:cNvSpPr>
            <a:spLocks noChangeShapeType="1"/>
          </p:cNvSpPr>
          <p:nvPr/>
        </p:nvSpPr>
        <p:spPr bwMode="auto">
          <a:xfrm flipV="1">
            <a:off x="4113213" y="2284413"/>
            <a:ext cx="2970212" cy="22860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76815" name="Line 21"/>
          <p:cNvSpPr>
            <a:spLocks noChangeShapeType="1"/>
          </p:cNvSpPr>
          <p:nvPr/>
        </p:nvSpPr>
        <p:spPr bwMode="auto">
          <a:xfrm flipV="1">
            <a:off x="3886200" y="3200400"/>
            <a:ext cx="3124200" cy="91440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76816" name="Line 22"/>
          <p:cNvSpPr>
            <a:spLocks noChangeShapeType="1"/>
          </p:cNvSpPr>
          <p:nvPr/>
        </p:nvSpPr>
        <p:spPr bwMode="auto">
          <a:xfrm>
            <a:off x="2895600" y="4648200"/>
            <a:ext cx="4114800" cy="114300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76817" name="Rectangle 23"/>
          <p:cNvSpPr>
            <a:spLocks noGrp="1" noChangeArrowheads="1"/>
          </p:cNvSpPr>
          <p:nvPr>
            <p:ph type="title"/>
          </p:nvPr>
        </p:nvSpPr>
        <p:spPr>
          <a:xfrm>
            <a:off x="1588" y="228600"/>
            <a:ext cx="9142412" cy="1143000"/>
          </a:xfrm>
        </p:spPr>
        <p:txBody>
          <a:bodyPr/>
          <a:lstStyle/>
          <a:p>
            <a:r>
              <a:rPr lang="en-US"/>
              <a:t>Different “Site Classes” </a:t>
            </a:r>
            <a:br>
              <a:rPr lang="en-US"/>
            </a:br>
            <a:r>
              <a:rPr lang="en-US" sz="3600"/>
              <a:t>Each with its own matrix</a:t>
            </a:r>
            <a:endParaRPr lang="en-US"/>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7826" name="Object 2"/>
          <p:cNvGraphicFramePr>
            <a:graphicFrameLocks noChangeAspect="1"/>
          </p:cNvGraphicFramePr>
          <p:nvPr/>
        </p:nvGraphicFramePr>
        <p:xfrm>
          <a:off x="7010400" y="2800350"/>
          <a:ext cx="809625" cy="809625"/>
        </p:xfrm>
        <a:graphic>
          <a:graphicData uri="http://schemas.openxmlformats.org/presentationml/2006/ole">
            <p:oleObj spid="_x0000_s77826" name="Artwork" r:id="rId3" imgW="809738" imgH="809738" progId="Adobe.Illustrator.7">
              <p:embed/>
            </p:oleObj>
          </a:graphicData>
        </a:graphic>
      </p:graphicFrame>
      <p:graphicFrame>
        <p:nvGraphicFramePr>
          <p:cNvPr id="77827" name="Object 3"/>
          <p:cNvGraphicFramePr>
            <a:graphicFrameLocks noChangeAspect="1"/>
          </p:cNvGraphicFramePr>
          <p:nvPr/>
        </p:nvGraphicFramePr>
        <p:xfrm>
          <a:off x="7010400" y="4591050"/>
          <a:ext cx="809625" cy="809625"/>
        </p:xfrm>
        <a:graphic>
          <a:graphicData uri="http://schemas.openxmlformats.org/presentationml/2006/ole">
            <p:oleObj spid="_x0000_s77827" name="Artwork" r:id="rId4" imgW="809738" imgH="809738" progId="Adobe.Illustrator.7">
              <p:embed/>
            </p:oleObj>
          </a:graphicData>
        </a:graphic>
      </p:graphicFrame>
      <p:graphicFrame>
        <p:nvGraphicFramePr>
          <p:cNvPr id="77828" name="Object 4"/>
          <p:cNvGraphicFramePr>
            <a:graphicFrameLocks noChangeAspect="1"/>
          </p:cNvGraphicFramePr>
          <p:nvPr/>
        </p:nvGraphicFramePr>
        <p:xfrm>
          <a:off x="7010400" y="3695700"/>
          <a:ext cx="809625" cy="809625"/>
        </p:xfrm>
        <a:graphic>
          <a:graphicData uri="http://schemas.openxmlformats.org/presentationml/2006/ole">
            <p:oleObj spid="_x0000_s77828" name="Artwork" r:id="rId5" imgW="809738" imgH="809738" progId="Adobe.Illustrator.7">
              <p:embed/>
            </p:oleObj>
          </a:graphicData>
        </a:graphic>
      </p:graphicFrame>
      <p:graphicFrame>
        <p:nvGraphicFramePr>
          <p:cNvPr id="77829" name="Object 5"/>
          <p:cNvGraphicFramePr>
            <a:graphicFrameLocks noChangeAspect="1"/>
          </p:cNvGraphicFramePr>
          <p:nvPr/>
        </p:nvGraphicFramePr>
        <p:xfrm>
          <a:off x="7010400" y="5486400"/>
          <a:ext cx="809625" cy="809625"/>
        </p:xfrm>
        <a:graphic>
          <a:graphicData uri="http://schemas.openxmlformats.org/presentationml/2006/ole">
            <p:oleObj spid="_x0000_s77829" name="Artwork" r:id="rId6" imgW="809738" imgH="809738" progId="Adobe.Illustrator.7">
              <p:embed/>
            </p:oleObj>
          </a:graphicData>
        </a:graphic>
      </p:graphicFrame>
      <p:graphicFrame>
        <p:nvGraphicFramePr>
          <p:cNvPr id="77830" name="Object 6"/>
          <p:cNvGraphicFramePr>
            <a:graphicFrameLocks noChangeAspect="1"/>
          </p:cNvGraphicFramePr>
          <p:nvPr/>
        </p:nvGraphicFramePr>
        <p:xfrm>
          <a:off x="7010400" y="1905000"/>
          <a:ext cx="809625" cy="809625"/>
        </p:xfrm>
        <a:graphic>
          <a:graphicData uri="http://schemas.openxmlformats.org/presentationml/2006/ole">
            <p:oleObj spid="_x0000_s77830" name="Artwork" r:id="rId7" imgW="809738" imgH="809738" progId="Adobe.Illustrator.7">
              <p:embed/>
            </p:oleObj>
          </a:graphicData>
        </a:graphic>
      </p:graphicFrame>
      <p:pic>
        <p:nvPicPr>
          <p:cNvPr id="77831" name="Picture 7" descr="C:\protein.jpg"/>
          <p:cNvPicPr>
            <a:picLocks noChangeAspect="1" noChangeArrowheads="1"/>
          </p:cNvPicPr>
          <p:nvPr/>
        </p:nvPicPr>
        <p:blipFill>
          <a:blip r:embed="rId8"/>
          <a:srcRect/>
          <a:stretch>
            <a:fillRect/>
          </a:stretch>
        </p:blipFill>
        <p:spPr bwMode="auto">
          <a:xfrm>
            <a:off x="1279525" y="1644650"/>
            <a:ext cx="3519488" cy="3662363"/>
          </a:xfrm>
          <a:prstGeom prst="rect">
            <a:avLst/>
          </a:prstGeom>
          <a:noFill/>
          <a:ln w="9525">
            <a:noFill/>
            <a:miter lim="800000"/>
            <a:headEnd/>
            <a:tailEnd/>
          </a:ln>
        </p:spPr>
      </p:pic>
      <p:grpSp>
        <p:nvGrpSpPr>
          <p:cNvPr id="77832" name="Group 8"/>
          <p:cNvGrpSpPr>
            <a:grpSpLocks/>
          </p:cNvGrpSpPr>
          <p:nvPr/>
        </p:nvGrpSpPr>
        <p:grpSpPr bwMode="auto">
          <a:xfrm>
            <a:off x="2590800" y="4389438"/>
            <a:ext cx="381000" cy="517525"/>
            <a:chOff x="480" y="3095"/>
            <a:chExt cx="240" cy="326"/>
          </a:xfrm>
        </p:grpSpPr>
        <p:sp>
          <p:nvSpPr>
            <p:cNvPr id="77849" name="Freeform 9"/>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77850" name="Text Box 10"/>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grpSp>
        <p:nvGrpSpPr>
          <p:cNvPr id="77833" name="Group 11"/>
          <p:cNvGrpSpPr>
            <a:grpSpLocks/>
          </p:cNvGrpSpPr>
          <p:nvPr/>
        </p:nvGrpSpPr>
        <p:grpSpPr bwMode="auto">
          <a:xfrm>
            <a:off x="3505200" y="3856038"/>
            <a:ext cx="381000" cy="517525"/>
            <a:chOff x="480" y="3095"/>
            <a:chExt cx="240" cy="326"/>
          </a:xfrm>
        </p:grpSpPr>
        <p:sp>
          <p:nvSpPr>
            <p:cNvPr id="77847" name="Freeform 12"/>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77848" name="Text Box 13"/>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grpSp>
        <p:nvGrpSpPr>
          <p:cNvPr id="77834" name="Group 14"/>
          <p:cNvGrpSpPr>
            <a:grpSpLocks/>
          </p:cNvGrpSpPr>
          <p:nvPr/>
        </p:nvGrpSpPr>
        <p:grpSpPr bwMode="auto">
          <a:xfrm>
            <a:off x="3810000" y="2255838"/>
            <a:ext cx="381000" cy="517525"/>
            <a:chOff x="480" y="3095"/>
            <a:chExt cx="240" cy="326"/>
          </a:xfrm>
        </p:grpSpPr>
        <p:sp>
          <p:nvSpPr>
            <p:cNvPr id="77845" name="Freeform 15"/>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77846" name="Text Box 16"/>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sp>
        <p:nvSpPr>
          <p:cNvPr id="77835" name="Line 17"/>
          <p:cNvSpPr>
            <a:spLocks noChangeShapeType="1"/>
          </p:cNvSpPr>
          <p:nvPr/>
        </p:nvSpPr>
        <p:spPr bwMode="auto">
          <a:xfrm flipV="1">
            <a:off x="3733800" y="2513013"/>
            <a:ext cx="150813" cy="77787"/>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77836" name="Line 18"/>
          <p:cNvSpPr>
            <a:spLocks noChangeShapeType="1"/>
          </p:cNvSpPr>
          <p:nvPr/>
        </p:nvSpPr>
        <p:spPr bwMode="auto">
          <a:xfrm>
            <a:off x="3429000" y="4114800"/>
            <a:ext cx="1524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77837" name="Line 19"/>
          <p:cNvSpPr>
            <a:spLocks noChangeShapeType="1"/>
          </p:cNvSpPr>
          <p:nvPr/>
        </p:nvSpPr>
        <p:spPr bwMode="auto">
          <a:xfrm flipV="1">
            <a:off x="2514600" y="4648200"/>
            <a:ext cx="152400" cy="7620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77838" name="Line 20"/>
          <p:cNvSpPr>
            <a:spLocks noChangeShapeType="1"/>
          </p:cNvSpPr>
          <p:nvPr/>
        </p:nvSpPr>
        <p:spPr bwMode="auto">
          <a:xfrm flipV="1">
            <a:off x="4113213" y="2284413"/>
            <a:ext cx="2970212" cy="22860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77839" name="Line 21"/>
          <p:cNvSpPr>
            <a:spLocks noChangeShapeType="1"/>
          </p:cNvSpPr>
          <p:nvPr/>
        </p:nvSpPr>
        <p:spPr bwMode="auto">
          <a:xfrm flipV="1">
            <a:off x="3886200" y="3200400"/>
            <a:ext cx="3124200" cy="91440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77840" name="Line 22"/>
          <p:cNvSpPr>
            <a:spLocks noChangeShapeType="1"/>
          </p:cNvSpPr>
          <p:nvPr/>
        </p:nvSpPr>
        <p:spPr bwMode="auto">
          <a:xfrm>
            <a:off x="2895600" y="4648200"/>
            <a:ext cx="4114800" cy="114300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77841" name="Rectangle 23"/>
          <p:cNvSpPr>
            <a:spLocks noGrp="1" noChangeArrowheads="1"/>
          </p:cNvSpPr>
          <p:nvPr>
            <p:ph type="title"/>
          </p:nvPr>
        </p:nvSpPr>
        <p:spPr>
          <a:xfrm>
            <a:off x="215900" y="368300"/>
            <a:ext cx="8458200" cy="1143000"/>
          </a:xfrm>
        </p:spPr>
        <p:txBody>
          <a:bodyPr/>
          <a:lstStyle/>
          <a:p>
            <a:r>
              <a:rPr lang="en-US"/>
              <a:t>We Don’t Know Which Locations Belong to Which Site Classes…</a:t>
            </a:r>
          </a:p>
        </p:txBody>
      </p:sp>
      <p:sp>
        <p:nvSpPr>
          <p:cNvPr id="77842" name="Text Box 24"/>
          <p:cNvSpPr txBox="1">
            <a:spLocks noChangeArrowheads="1"/>
          </p:cNvSpPr>
          <p:nvPr/>
        </p:nvSpPr>
        <p:spPr bwMode="auto">
          <a:xfrm>
            <a:off x="4953000" y="1482725"/>
            <a:ext cx="822325" cy="1790700"/>
          </a:xfrm>
          <a:prstGeom prst="rect">
            <a:avLst/>
          </a:prstGeom>
          <a:noFill/>
          <a:ln w="12700">
            <a:noFill/>
            <a:miter lim="800000"/>
            <a:headEnd/>
            <a:tailEnd/>
          </a:ln>
        </p:spPr>
        <p:txBody>
          <a:bodyPr wrap="none" anchor="ctr">
            <a:prstTxWarp prst="textNoShape">
              <a:avLst/>
            </a:prstTxWarp>
            <a:spAutoFit/>
          </a:bodyPr>
          <a:lstStyle/>
          <a:p>
            <a:pPr algn="ctr">
              <a:spcBef>
                <a:spcPct val="50000"/>
              </a:spcBef>
            </a:pPr>
            <a:r>
              <a:rPr lang="en-US" sz="9600"/>
              <a:t>?</a:t>
            </a:r>
            <a:endParaRPr lang="en-US" sz="2800"/>
          </a:p>
        </p:txBody>
      </p:sp>
      <p:sp>
        <p:nvSpPr>
          <p:cNvPr id="77843" name="Text Box 25"/>
          <p:cNvSpPr txBox="1">
            <a:spLocks noChangeArrowheads="1"/>
          </p:cNvSpPr>
          <p:nvPr/>
        </p:nvSpPr>
        <p:spPr bwMode="auto">
          <a:xfrm>
            <a:off x="5410200" y="2701925"/>
            <a:ext cx="822325" cy="1790700"/>
          </a:xfrm>
          <a:prstGeom prst="rect">
            <a:avLst/>
          </a:prstGeom>
          <a:noFill/>
          <a:ln w="12700">
            <a:noFill/>
            <a:miter lim="800000"/>
            <a:headEnd/>
            <a:tailEnd/>
          </a:ln>
        </p:spPr>
        <p:txBody>
          <a:bodyPr wrap="none" anchor="ctr">
            <a:prstTxWarp prst="textNoShape">
              <a:avLst/>
            </a:prstTxWarp>
            <a:spAutoFit/>
          </a:bodyPr>
          <a:lstStyle/>
          <a:p>
            <a:pPr algn="ctr">
              <a:spcBef>
                <a:spcPct val="50000"/>
              </a:spcBef>
            </a:pPr>
            <a:r>
              <a:rPr lang="en-US" sz="9600"/>
              <a:t>?</a:t>
            </a:r>
            <a:endParaRPr lang="en-US" sz="2800"/>
          </a:p>
        </p:txBody>
      </p:sp>
      <p:sp>
        <p:nvSpPr>
          <p:cNvPr id="77844" name="Text Box 26"/>
          <p:cNvSpPr txBox="1">
            <a:spLocks noChangeArrowheads="1"/>
          </p:cNvSpPr>
          <p:nvPr/>
        </p:nvSpPr>
        <p:spPr bwMode="auto">
          <a:xfrm>
            <a:off x="5105400" y="4606925"/>
            <a:ext cx="822325" cy="1790700"/>
          </a:xfrm>
          <a:prstGeom prst="rect">
            <a:avLst/>
          </a:prstGeom>
          <a:noFill/>
          <a:ln w="12700">
            <a:noFill/>
            <a:miter lim="800000"/>
            <a:headEnd/>
            <a:tailEnd/>
          </a:ln>
        </p:spPr>
        <p:txBody>
          <a:bodyPr wrap="none" anchor="ctr">
            <a:prstTxWarp prst="textNoShape">
              <a:avLst/>
            </a:prstTxWarp>
            <a:spAutoFit/>
          </a:bodyPr>
          <a:lstStyle/>
          <a:p>
            <a:pPr algn="ctr">
              <a:spcBef>
                <a:spcPct val="50000"/>
              </a:spcBef>
            </a:pPr>
            <a:r>
              <a:rPr lang="en-US" sz="9600"/>
              <a:t>?</a:t>
            </a:r>
            <a:endParaRPr lang="en-US" sz="2800"/>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7010400" y="2800350"/>
          <a:ext cx="809625" cy="809625"/>
        </p:xfrm>
        <a:graphic>
          <a:graphicData uri="http://schemas.openxmlformats.org/presentationml/2006/ole">
            <p:oleObj spid="_x0000_s78850" name="Artwork" r:id="rId3" imgW="809738" imgH="809738" progId="Adobe.Illustrator.7">
              <p:embed/>
            </p:oleObj>
          </a:graphicData>
        </a:graphic>
      </p:graphicFrame>
      <p:graphicFrame>
        <p:nvGraphicFramePr>
          <p:cNvPr id="78851" name="Object 3"/>
          <p:cNvGraphicFramePr>
            <a:graphicFrameLocks noChangeAspect="1"/>
          </p:cNvGraphicFramePr>
          <p:nvPr/>
        </p:nvGraphicFramePr>
        <p:xfrm>
          <a:off x="7010400" y="4591050"/>
          <a:ext cx="809625" cy="809625"/>
        </p:xfrm>
        <a:graphic>
          <a:graphicData uri="http://schemas.openxmlformats.org/presentationml/2006/ole">
            <p:oleObj spid="_x0000_s78851" name="Artwork" r:id="rId4" imgW="809738" imgH="809738" progId="Adobe.Illustrator.7">
              <p:embed/>
            </p:oleObj>
          </a:graphicData>
        </a:graphic>
      </p:graphicFrame>
      <p:graphicFrame>
        <p:nvGraphicFramePr>
          <p:cNvPr id="78852" name="Object 4"/>
          <p:cNvGraphicFramePr>
            <a:graphicFrameLocks noChangeAspect="1"/>
          </p:cNvGraphicFramePr>
          <p:nvPr/>
        </p:nvGraphicFramePr>
        <p:xfrm>
          <a:off x="7010400" y="3695700"/>
          <a:ext cx="809625" cy="809625"/>
        </p:xfrm>
        <a:graphic>
          <a:graphicData uri="http://schemas.openxmlformats.org/presentationml/2006/ole">
            <p:oleObj spid="_x0000_s78852" name="Artwork" r:id="rId5" imgW="809738" imgH="809738" progId="Adobe.Illustrator.7">
              <p:embed/>
            </p:oleObj>
          </a:graphicData>
        </a:graphic>
      </p:graphicFrame>
      <p:graphicFrame>
        <p:nvGraphicFramePr>
          <p:cNvPr id="78853" name="Object 5"/>
          <p:cNvGraphicFramePr>
            <a:graphicFrameLocks noChangeAspect="1"/>
          </p:cNvGraphicFramePr>
          <p:nvPr/>
        </p:nvGraphicFramePr>
        <p:xfrm>
          <a:off x="7010400" y="5486400"/>
          <a:ext cx="809625" cy="809625"/>
        </p:xfrm>
        <a:graphic>
          <a:graphicData uri="http://schemas.openxmlformats.org/presentationml/2006/ole">
            <p:oleObj spid="_x0000_s78853" name="Artwork" r:id="rId6" imgW="809738" imgH="809738" progId="Adobe.Illustrator.7">
              <p:embed/>
            </p:oleObj>
          </a:graphicData>
        </a:graphic>
      </p:graphicFrame>
      <p:graphicFrame>
        <p:nvGraphicFramePr>
          <p:cNvPr id="78854" name="Object 6"/>
          <p:cNvGraphicFramePr>
            <a:graphicFrameLocks noChangeAspect="1"/>
          </p:cNvGraphicFramePr>
          <p:nvPr/>
        </p:nvGraphicFramePr>
        <p:xfrm>
          <a:off x="7010400" y="1905000"/>
          <a:ext cx="809625" cy="809625"/>
        </p:xfrm>
        <a:graphic>
          <a:graphicData uri="http://schemas.openxmlformats.org/presentationml/2006/ole">
            <p:oleObj spid="_x0000_s78854" name="Artwork" r:id="rId7" imgW="809738" imgH="809738" progId="Adobe.Illustrator.7">
              <p:embed/>
            </p:oleObj>
          </a:graphicData>
        </a:graphic>
      </p:graphicFrame>
      <p:pic>
        <p:nvPicPr>
          <p:cNvPr id="78855" name="Picture 7" descr="C:\protein.jpg"/>
          <p:cNvPicPr>
            <a:picLocks noChangeAspect="1" noChangeArrowheads="1"/>
          </p:cNvPicPr>
          <p:nvPr/>
        </p:nvPicPr>
        <p:blipFill>
          <a:blip r:embed="rId8"/>
          <a:srcRect/>
          <a:stretch>
            <a:fillRect/>
          </a:stretch>
        </p:blipFill>
        <p:spPr bwMode="auto">
          <a:xfrm>
            <a:off x="1279525" y="1644650"/>
            <a:ext cx="3519488" cy="3662363"/>
          </a:xfrm>
          <a:prstGeom prst="rect">
            <a:avLst/>
          </a:prstGeom>
          <a:noFill/>
          <a:ln w="9525">
            <a:noFill/>
            <a:miter lim="800000"/>
            <a:headEnd/>
            <a:tailEnd/>
          </a:ln>
        </p:spPr>
      </p:pic>
      <p:grpSp>
        <p:nvGrpSpPr>
          <p:cNvPr id="78856" name="Group 8"/>
          <p:cNvGrpSpPr>
            <a:grpSpLocks/>
          </p:cNvGrpSpPr>
          <p:nvPr/>
        </p:nvGrpSpPr>
        <p:grpSpPr bwMode="auto">
          <a:xfrm>
            <a:off x="2590800" y="4389438"/>
            <a:ext cx="381000" cy="517525"/>
            <a:chOff x="480" y="3095"/>
            <a:chExt cx="240" cy="326"/>
          </a:xfrm>
        </p:grpSpPr>
        <p:sp>
          <p:nvSpPr>
            <p:cNvPr id="78875" name="Freeform 9"/>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78876" name="Text Box 10"/>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grpSp>
        <p:nvGrpSpPr>
          <p:cNvPr id="78857" name="Group 11"/>
          <p:cNvGrpSpPr>
            <a:grpSpLocks/>
          </p:cNvGrpSpPr>
          <p:nvPr/>
        </p:nvGrpSpPr>
        <p:grpSpPr bwMode="auto">
          <a:xfrm>
            <a:off x="3505200" y="3856038"/>
            <a:ext cx="381000" cy="517525"/>
            <a:chOff x="480" y="3095"/>
            <a:chExt cx="240" cy="326"/>
          </a:xfrm>
        </p:grpSpPr>
        <p:sp>
          <p:nvSpPr>
            <p:cNvPr id="78873" name="Freeform 12"/>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78874" name="Text Box 13"/>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grpSp>
        <p:nvGrpSpPr>
          <p:cNvPr id="78858" name="Group 14"/>
          <p:cNvGrpSpPr>
            <a:grpSpLocks/>
          </p:cNvGrpSpPr>
          <p:nvPr/>
        </p:nvGrpSpPr>
        <p:grpSpPr bwMode="auto">
          <a:xfrm>
            <a:off x="3810000" y="2255838"/>
            <a:ext cx="381000" cy="517525"/>
            <a:chOff x="480" y="3095"/>
            <a:chExt cx="240" cy="326"/>
          </a:xfrm>
        </p:grpSpPr>
        <p:sp>
          <p:nvSpPr>
            <p:cNvPr id="78871" name="Freeform 15"/>
            <p:cNvSpPr>
              <a:spLocks/>
            </p:cNvSpPr>
            <p:nvPr/>
          </p:nvSpPr>
          <p:spPr bwMode="auto">
            <a:xfrm>
              <a:off x="520" y="3160"/>
              <a:ext cx="158" cy="184"/>
            </a:xfrm>
            <a:custGeom>
              <a:avLst/>
              <a:gdLst>
                <a:gd name="T0" fmla="*/ 0 w 158"/>
                <a:gd name="T1" fmla="*/ 0 h 184"/>
                <a:gd name="T2" fmla="*/ 0 w 158"/>
                <a:gd name="T3" fmla="*/ 184 h 184"/>
                <a:gd name="T4" fmla="*/ 156 w 158"/>
                <a:gd name="T5" fmla="*/ 184 h 184"/>
                <a:gd name="T6" fmla="*/ 158 w 158"/>
                <a:gd name="T7" fmla="*/ 2 h 184"/>
                <a:gd name="T8" fmla="*/ 0 w 158"/>
                <a:gd name="T9" fmla="*/ 0 h 184"/>
                <a:gd name="T10" fmla="*/ 0 60000 65536"/>
                <a:gd name="T11" fmla="*/ 0 60000 65536"/>
                <a:gd name="T12" fmla="*/ 0 60000 65536"/>
                <a:gd name="T13" fmla="*/ 0 60000 65536"/>
                <a:gd name="T14" fmla="*/ 0 60000 65536"/>
                <a:gd name="T15" fmla="*/ 0 w 158"/>
                <a:gd name="T16" fmla="*/ 0 h 184"/>
                <a:gd name="T17" fmla="*/ 158 w 158"/>
                <a:gd name="T18" fmla="*/ 184 h 184"/>
              </a:gdLst>
              <a:ahLst/>
              <a:cxnLst>
                <a:cxn ang="T10">
                  <a:pos x="T0" y="T1"/>
                </a:cxn>
                <a:cxn ang="T11">
                  <a:pos x="T2" y="T3"/>
                </a:cxn>
                <a:cxn ang="T12">
                  <a:pos x="T4" y="T5"/>
                </a:cxn>
                <a:cxn ang="T13">
                  <a:pos x="T6" y="T7"/>
                </a:cxn>
                <a:cxn ang="T14">
                  <a:pos x="T8" y="T9"/>
                </a:cxn>
              </a:cxnLst>
              <a:rect l="T15" t="T16" r="T17" b="T18"/>
              <a:pathLst>
                <a:path w="158" h="184">
                  <a:moveTo>
                    <a:pt x="0" y="0"/>
                  </a:moveTo>
                  <a:lnTo>
                    <a:pt x="0" y="184"/>
                  </a:lnTo>
                  <a:lnTo>
                    <a:pt x="156" y="184"/>
                  </a:lnTo>
                  <a:lnTo>
                    <a:pt x="158" y="2"/>
                  </a:lnTo>
                  <a:lnTo>
                    <a:pt x="0" y="0"/>
                  </a:lnTo>
                  <a:close/>
                </a:path>
              </a:pathLst>
            </a:custGeom>
            <a:solidFill>
              <a:schemeClr val="bg1"/>
            </a:solidFill>
            <a:ln w="12700">
              <a:noFill/>
              <a:round/>
              <a:headEnd/>
              <a:tailEnd/>
            </a:ln>
          </p:spPr>
          <p:txBody>
            <a:bodyPr wrap="none" anchor="ctr">
              <a:prstTxWarp prst="textNoShape">
                <a:avLst/>
              </a:prstTxWarp>
            </a:bodyPr>
            <a:lstStyle/>
            <a:p>
              <a:endParaRPr lang="en-US"/>
            </a:p>
          </p:txBody>
        </p:sp>
        <p:sp>
          <p:nvSpPr>
            <p:cNvPr id="78872" name="Text Box 16"/>
            <p:cNvSpPr txBox="1">
              <a:spLocks noChangeArrowheads="1"/>
            </p:cNvSpPr>
            <p:nvPr/>
          </p:nvSpPr>
          <p:spPr bwMode="auto">
            <a:xfrm>
              <a:off x="480" y="3095"/>
              <a:ext cx="240" cy="326"/>
            </a:xfrm>
            <a:prstGeom prst="rect">
              <a:avLst/>
            </a:prstGeom>
            <a:noFill/>
            <a:ln w="12700">
              <a:noFill/>
              <a:miter lim="800000"/>
              <a:headEnd/>
              <a:tailEnd/>
            </a:ln>
          </p:spPr>
          <p:txBody>
            <a:bodyPr anchor="ctr">
              <a:prstTxWarp prst="textNoShape">
                <a:avLst/>
              </a:prstTxWarp>
              <a:spAutoFit/>
            </a:bodyPr>
            <a:lstStyle/>
            <a:p>
              <a:pPr algn="ctr"/>
              <a:r>
                <a:rPr lang="en-US" b="1">
                  <a:solidFill>
                    <a:srgbClr val="FF0000"/>
                  </a:solidFill>
                </a:rPr>
                <a:t>T</a:t>
              </a:r>
            </a:p>
          </p:txBody>
        </p:sp>
      </p:grpSp>
      <p:sp>
        <p:nvSpPr>
          <p:cNvPr id="78859" name="Line 17"/>
          <p:cNvSpPr>
            <a:spLocks noChangeShapeType="1"/>
          </p:cNvSpPr>
          <p:nvPr/>
        </p:nvSpPr>
        <p:spPr bwMode="auto">
          <a:xfrm flipV="1">
            <a:off x="3733800" y="2513013"/>
            <a:ext cx="150813" cy="77787"/>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78860" name="Line 18"/>
          <p:cNvSpPr>
            <a:spLocks noChangeShapeType="1"/>
          </p:cNvSpPr>
          <p:nvPr/>
        </p:nvSpPr>
        <p:spPr bwMode="auto">
          <a:xfrm>
            <a:off x="3429000" y="4114800"/>
            <a:ext cx="152400" cy="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78861" name="Line 19"/>
          <p:cNvSpPr>
            <a:spLocks noChangeShapeType="1"/>
          </p:cNvSpPr>
          <p:nvPr/>
        </p:nvSpPr>
        <p:spPr bwMode="auto">
          <a:xfrm flipV="1">
            <a:off x="2514600" y="4648200"/>
            <a:ext cx="152400" cy="76200"/>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
        <p:nvSpPr>
          <p:cNvPr id="78862" name="Line 20"/>
          <p:cNvSpPr>
            <a:spLocks noChangeShapeType="1"/>
          </p:cNvSpPr>
          <p:nvPr/>
        </p:nvSpPr>
        <p:spPr bwMode="auto">
          <a:xfrm flipV="1">
            <a:off x="4113213" y="2284413"/>
            <a:ext cx="2970212" cy="22860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78863" name="Line 21"/>
          <p:cNvSpPr>
            <a:spLocks noChangeShapeType="1"/>
          </p:cNvSpPr>
          <p:nvPr/>
        </p:nvSpPr>
        <p:spPr bwMode="auto">
          <a:xfrm flipV="1">
            <a:off x="3886200" y="3200400"/>
            <a:ext cx="3124200" cy="91440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78864" name="Line 22"/>
          <p:cNvSpPr>
            <a:spLocks noChangeShapeType="1"/>
          </p:cNvSpPr>
          <p:nvPr/>
        </p:nvSpPr>
        <p:spPr bwMode="auto">
          <a:xfrm>
            <a:off x="2895600" y="4648200"/>
            <a:ext cx="4114800" cy="114300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78865" name="Rectangle 23"/>
          <p:cNvSpPr>
            <a:spLocks noGrp="1" noChangeArrowheads="1"/>
          </p:cNvSpPr>
          <p:nvPr>
            <p:ph type="title"/>
          </p:nvPr>
        </p:nvSpPr>
        <p:spPr>
          <a:xfrm>
            <a:off x="292100" y="368300"/>
            <a:ext cx="8610600" cy="1143000"/>
          </a:xfrm>
        </p:spPr>
        <p:txBody>
          <a:bodyPr/>
          <a:lstStyle/>
          <a:p>
            <a:r>
              <a:rPr lang="en-US" smtClean="0"/>
              <a:t>…Or the Matrices Corresponding to These Site Classes</a:t>
            </a:r>
          </a:p>
        </p:txBody>
      </p:sp>
      <p:sp>
        <p:nvSpPr>
          <p:cNvPr id="78866" name="Text Box 24"/>
          <p:cNvSpPr txBox="1">
            <a:spLocks noChangeArrowheads="1"/>
          </p:cNvSpPr>
          <p:nvPr/>
        </p:nvSpPr>
        <p:spPr bwMode="auto">
          <a:xfrm>
            <a:off x="7067550" y="1631950"/>
            <a:ext cx="663575" cy="1366838"/>
          </a:xfrm>
          <a:prstGeom prst="rect">
            <a:avLst/>
          </a:prstGeom>
          <a:noFill/>
          <a:ln w="12700">
            <a:noFill/>
            <a:miter lim="800000"/>
            <a:headEnd/>
            <a:tailEnd/>
          </a:ln>
        </p:spPr>
        <p:txBody>
          <a:bodyPr wrap="none" anchor="ctr">
            <a:prstTxWarp prst="textNoShape">
              <a:avLst/>
            </a:prstTxWarp>
            <a:spAutoFit/>
          </a:bodyPr>
          <a:lstStyle/>
          <a:p>
            <a:pPr algn="ctr">
              <a:spcBef>
                <a:spcPct val="50000"/>
              </a:spcBef>
            </a:pPr>
            <a:r>
              <a:rPr lang="en-US" sz="7200"/>
              <a:t>?</a:t>
            </a:r>
          </a:p>
        </p:txBody>
      </p:sp>
      <p:sp>
        <p:nvSpPr>
          <p:cNvPr id="78867" name="Text Box 25"/>
          <p:cNvSpPr txBox="1">
            <a:spLocks noChangeArrowheads="1"/>
          </p:cNvSpPr>
          <p:nvPr/>
        </p:nvSpPr>
        <p:spPr bwMode="auto">
          <a:xfrm>
            <a:off x="7067550" y="2527300"/>
            <a:ext cx="663575" cy="1366838"/>
          </a:xfrm>
          <a:prstGeom prst="rect">
            <a:avLst/>
          </a:prstGeom>
          <a:noFill/>
          <a:ln w="12700">
            <a:noFill/>
            <a:miter lim="800000"/>
            <a:headEnd/>
            <a:tailEnd/>
          </a:ln>
        </p:spPr>
        <p:txBody>
          <a:bodyPr wrap="none" anchor="ctr">
            <a:prstTxWarp prst="textNoShape">
              <a:avLst/>
            </a:prstTxWarp>
            <a:spAutoFit/>
          </a:bodyPr>
          <a:lstStyle/>
          <a:p>
            <a:pPr algn="ctr">
              <a:spcBef>
                <a:spcPct val="50000"/>
              </a:spcBef>
            </a:pPr>
            <a:r>
              <a:rPr lang="en-US" sz="7200"/>
              <a:t>?</a:t>
            </a:r>
          </a:p>
        </p:txBody>
      </p:sp>
      <p:sp>
        <p:nvSpPr>
          <p:cNvPr id="78868" name="Text Box 26"/>
          <p:cNvSpPr txBox="1">
            <a:spLocks noChangeArrowheads="1"/>
          </p:cNvSpPr>
          <p:nvPr/>
        </p:nvSpPr>
        <p:spPr bwMode="auto">
          <a:xfrm>
            <a:off x="7067550" y="4318000"/>
            <a:ext cx="663575" cy="1366838"/>
          </a:xfrm>
          <a:prstGeom prst="rect">
            <a:avLst/>
          </a:prstGeom>
          <a:noFill/>
          <a:ln w="12700">
            <a:noFill/>
            <a:miter lim="800000"/>
            <a:headEnd/>
            <a:tailEnd/>
          </a:ln>
        </p:spPr>
        <p:txBody>
          <a:bodyPr wrap="none" anchor="ctr">
            <a:prstTxWarp prst="textNoShape">
              <a:avLst/>
            </a:prstTxWarp>
            <a:spAutoFit/>
          </a:bodyPr>
          <a:lstStyle/>
          <a:p>
            <a:pPr algn="ctr">
              <a:spcBef>
                <a:spcPct val="50000"/>
              </a:spcBef>
            </a:pPr>
            <a:r>
              <a:rPr lang="en-US" sz="7200"/>
              <a:t>?</a:t>
            </a:r>
          </a:p>
        </p:txBody>
      </p:sp>
      <p:sp>
        <p:nvSpPr>
          <p:cNvPr id="78869" name="Text Box 27"/>
          <p:cNvSpPr txBox="1">
            <a:spLocks noChangeArrowheads="1"/>
          </p:cNvSpPr>
          <p:nvPr/>
        </p:nvSpPr>
        <p:spPr bwMode="auto">
          <a:xfrm>
            <a:off x="7067550" y="5213350"/>
            <a:ext cx="663575" cy="1366838"/>
          </a:xfrm>
          <a:prstGeom prst="rect">
            <a:avLst/>
          </a:prstGeom>
          <a:noFill/>
          <a:ln w="12700">
            <a:noFill/>
            <a:miter lim="800000"/>
            <a:headEnd/>
            <a:tailEnd/>
          </a:ln>
        </p:spPr>
        <p:txBody>
          <a:bodyPr wrap="none" anchor="ctr">
            <a:prstTxWarp prst="textNoShape">
              <a:avLst/>
            </a:prstTxWarp>
            <a:spAutoFit/>
          </a:bodyPr>
          <a:lstStyle/>
          <a:p>
            <a:pPr algn="ctr">
              <a:spcBef>
                <a:spcPct val="50000"/>
              </a:spcBef>
            </a:pPr>
            <a:r>
              <a:rPr lang="en-US" sz="7200"/>
              <a:t>?</a:t>
            </a:r>
          </a:p>
        </p:txBody>
      </p:sp>
      <p:sp>
        <p:nvSpPr>
          <p:cNvPr id="78870" name="Text Box 28"/>
          <p:cNvSpPr txBox="1">
            <a:spLocks noChangeArrowheads="1"/>
          </p:cNvSpPr>
          <p:nvPr/>
        </p:nvSpPr>
        <p:spPr bwMode="auto">
          <a:xfrm>
            <a:off x="7067550" y="3422650"/>
            <a:ext cx="663575" cy="1366838"/>
          </a:xfrm>
          <a:prstGeom prst="rect">
            <a:avLst/>
          </a:prstGeom>
          <a:noFill/>
          <a:ln w="12700">
            <a:noFill/>
            <a:miter lim="800000"/>
            <a:headEnd/>
            <a:tailEnd/>
          </a:ln>
        </p:spPr>
        <p:txBody>
          <a:bodyPr wrap="none" anchor="ctr">
            <a:prstTxWarp prst="textNoShape">
              <a:avLst/>
            </a:prstTxWarp>
            <a:spAutoFit/>
          </a:bodyPr>
          <a:lstStyle/>
          <a:p>
            <a:pPr algn="ctr">
              <a:spcBef>
                <a:spcPct val="50000"/>
              </a:spcBef>
            </a:pPr>
            <a:r>
              <a:rPr lang="en-US" sz="7200"/>
              <a:t>?</a:t>
            </a:r>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04800" y="457200"/>
            <a:ext cx="8534400" cy="1577975"/>
          </a:xfrm>
          <a:prstGeom prst="rect">
            <a:avLst/>
          </a:prstGeom>
          <a:noFill/>
          <a:ln w="25400">
            <a:noFill/>
            <a:miter lim="800000"/>
            <a:headEnd/>
            <a:tailEnd/>
          </a:ln>
        </p:spPr>
        <p:txBody>
          <a:bodyPr>
            <a:prstTxWarp prst="textNoShape">
              <a:avLst/>
            </a:prstTxWarp>
            <a:spAutoFit/>
          </a:bodyPr>
          <a:lstStyle/>
          <a:p>
            <a:pPr>
              <a:spcBef>
                <a:spcPct val="50000"/>
              </a:spcBef>
            </a:pPr>
            <a:r>
              <a:rPr kumimoji="1" lang="en-US" sz="2800"/>
              <a:t>If we knew which locations in the protein belonged to which site classes, our troubles would be over</a:t>
            </a:r>
          </a:p>
        </p:txBody>
      </p:sp>
      <p:sp>
        <p:nvSpPr>
          <p:cNvPr id="265219" name="Text Box 3"/>
          <p:cNvSpPr txBox="1">
            <a:spLocks noChangeArrowheads="1"/>
          </p:cNvSpPr>
          <p:nvPr/>
        </p:nvSpPr>
        <p:spPr bwMode="auto">
          <a:xfrm>
            <a:off x="228600" y="3671888"/>
            <a:ext cx="8534400" cy="1082675"/>
          </a:xfrm>
          <a:prstGeom prst="rect">
            <a:avLst/>
          </a:prstGeom>
          <a:noFill/>
          <a:ln w="25400">
            <a:noFill/>
            <a:miter lim="800000"/>
            <a:headEnd/>
            <a:tailEnd/>
          </a:ln>
        </p:spPr>
        <p:txBody>
          <a:bodyPr>
            <a:prstTxWarp prst="textNoShape">
              <a:avLst/>
            </a:prstTxWarp>
            <a:spAutoFit/>
          </a:bodyPr>
          <a:lstStyle/>
          <a:p>
            <a:pPr>
              <a:spcBef>
                <a:spcPct val="50000"/>
              </a:spcBef>
            </a:pPr>
            <a:r>
              <a:rPr kumimoji="1" lang="en-US" sz="2800"/>
              <a:t>If we knew what the set of models were, our troubles would be over</a:t>
            </a:r>
          </a:p>
        </p:txBody>
      </p:sp>
      <p:grpSp>
        <p:nvGrpSpPr>
          <p:cNvPr id="2" name="Group 4"/>
          <p:cNvGrpSpPr>
            <a:grpSpLocks/>
          </p:cNvGrpSpPr>
          <p:nvPr/>
        </p:nvGrpSpPr>
        <p:grpSpPr bwMode="auto">
          <a:xfrm>
            <a:off x="609600" y="1936750"/>
            <a:ext cx="8229600" cy="1430338"/>
            <a:chOff x="384" y="1224"/>
            <a:chExt cx="5184" cy="901"/>
          </a:xfrm>
        </p:grpSpPr>
        <p:sp>
          <p:nvSpPr>
            <p:cNvPr id="79880" name="Text Box 5"/>
            <p:cNvSpPr txBox="1">
              <a:spLocks noChangeArrowheads="1"/>
            </p:cNvSpPr>
            <p:nvPr/>
          </p:nvSpPr>
          <p:spPr bwMode="auto">
            <a:xfrm>
              <a:off x="672" y="1443"/>
              <a:ext cx="4896" cy="682"/>
            </a:xfrm>
            <a:prstGeom prst="rect">
              <a:avLst/>
            </a:prstGeom>
            <a:noFill/>
            <a:ln w="25400">
              <a:noFill/>
              <a:miter lim="800000"/>
              <a:headEnd/>
              <a:tailEnd/>
            </a:ln>
          </p:spPr>
          <p:txBody>
            <a:bodyPr>
              <a:prstTxWarp prst="textNoShape">
                <a:avLst/>
              </a:prstTxWarp>
              <a:spAutoFit/>
            </a:bodyPr>
            <a:lstStyle/>
            <a:p>
              <a:pPr>
                <a:spcBef>
                  <a:spcPct val="50000"/>
                </a:spcBef>
              </a:pPr>
              <a:r>
                <a:rPr kumimoji="1" lang="en-US" sz="2800">
                  <a:solidFill>
                    <a:srgbClr val="FF0000"/>
                  </a:solidFill>
                </a:rPr>
                <a:t>What is the best model (max Log Likelihood) for the locations in this site class.</a:t>
              </a:r>
            </a:p>
          </p:txBody>
        </p:sp>
        <p:sp>
          <p:nvSpPr>
            <p:cNvPr id="79881" name="AutoShape 6"/>
            <p:cNvSpPr>
              <a:spLocks noChangeArrowheads="1"/>
            </p:cNvSpPr>
            <p:nvPr/>
          </p:nvSpPr>
          <p:spPr bwMode="auto">
            <a:xfrm rot="5400000">
              <a:off x="192" y="1416"/>
              <a:ext cx="67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25400">
              <a:solidFill>
                <a:srgbClr val="FF0000"/>
              </a:solidFill>
              <a:miter lim="800000"/>
              <a:headEnd/>
              <a:tailEnd/>
            </a:ln>
          </p:spPr>
          <p:txBody>
            <a:bodyPr wrap="none" anchor="ctr">
              <a:prstTxWarp prst="textNoShape">
                <a:avLst/>
              </a:prstTxWarp>
            </a:bodyPr>
            <a:lstStyle/>
            <a:p>
              <a:endParaRPr lang="en-US"/>
            </a:p>
          </p:txBody>
        </p:sp>
      </p:grpSp>
      <p:grpSp>
        <p:nvGrpSpPr>
          <p:cNvPr id="3" name="Group 7"/>
          <p:cNvGrpSpPr>
            <a:grpSpLocks/>
          </p:cNvGrpSpPr>
          <p:nvPr/>
        </p:nvGrpSpPr>
        <p:grpSpPr bwMode="auto">
          <a:xfrm>
            <a:off x="609600" y="4724400"/>
            <a:ext cx="8153400" cy="1616075"/>
            <a:chOff x="384" y="2880"/>
            <a:chExt cx="5136" cy="1018"/>
          </a:xfrm>
        </p:grpSpPr>
        <p:sp>
          <p:nvSpPr>
            <p:cNvPr id="79878" name="Text Box 8"/>
            <p:cNvSpPr txBox="1">
              <a:spLocks noChangeArrowheads="1"/>
            </p:cNvSpPr>
            <p:nvPr/>
          </p:nvSpPr>
          <p:spPr bwMode="auto">
            <a:xfrm>
              <a:off x="624" y="3216"/>
              <a:ext cx="4896" cy="682"/>
            </a:xfrm>
            <a:prstGeom prst="rect">
              <a:avLst/>
            </a:prstGeom>
            <a:noFill/>
            <a:ln w="25400">
              <a:noFill/>
              <a:miter lim="800000"/>
              <a:headEnd/>
              <a:tailEnd/>
            </a:ln>
          </p:spPr>
          <p:txBody>
            <a:bodyPr>
              <a:prstTxWarp prst="textNoShape">
                <a:avLst/>
              </a:prstTxWarp>
              <a:spAutoFit/>
            </a:bodyPr>
            <a:lstStyle/>
            <a:p>
              <a:r>
                <a:rPr kumimoji="1" lang="en-US" sz="2800">
                  <a:solidFill>
                    <a:srgbClr val="FF0000"/>
                  </a:solidFill>
                </a:rPr>
                <a:t>Which model fits each location best</a:t>
              </a:r>
            </a:p>
            <a:p>
              <a:r>
                <a:rPr kumimoji="1" lang="en-US" sz="2800">
                  <a:solidFill>
                    <a:srgbClr val="FF0000"/>
                  </a:solidFill>
                </a:rPr>
                <a:t>(max Log (Likelihood x P(that model))?</a:t>
              </a:r>
            </a:p>
          </p:txBody>
        </p:sp>
        <p:sp>
          <p:nvSpPr>
            <p:cNvPr id="79879" name="AutoShape 9"/>
            <p:cNvSpPr>
              <a:spLocks noChangeArrowheads="1"/>
            </p:cNvSpPr>
            <p:nvPr/>
          </p:nvSpPr>
          <p:spPr bwMode="auto">
            <a:xfrm rot="5400000">
              <a:off x="192" y="3072"/>
              <a:ext cx="67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25400">
              <a:solidFill>
                <a:srgbClr val="FF0000"/>
              </a:solidFill>
              <a:miter lim="800000"/>
              <a:headEnd/>
              <a:tailEnd/>
            </a:ln>
          </p:spPr>
          <p:txBody>
            <a:bodyPr wrap="none" anchor="ctr">
              <a:prstTxWarp prst="textNoShape">
                <a:avLst/>
              </a:prstTxWarp>
            </a:bodyPr>
            <a:lstStyle/>
            <a:p>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5219"/>
                                        </p:tgtEl>
                                        <p:attrNameLst>
                                          <p:attrName>style.visibility</p:attrName>
                                        </p:attrNameLst>
                                      </p:cBhvr>
                                      <p:to>
                                        <p:strVal val="visible"/>
                                      </p:to>
                                    </p:set>
                                    <p:animEffect transition="in" filter="wipe(up)">
                                      <p:cBhvr>
                                        <p:cTn id="12" dur="500"/>
                                        <p:tgtEl>
                                          <p:spTgt spid="2652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autoUpdateAnimBg="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Solution: Iterate</a:t>
            </a:r>
          </a:p>
        </p:txBody>
      </p:sp>
      <p:sp>
        <p:nvSpPr>
          <p:cNvPr id="266243" name="Text Box 3"/>
          <p:cNvSpPr txBox="1">
            <a:spLocks noChangeArrowheads="1"/>
          </p:cNvSpPr>
          <p:nvPr/>
        </p:nvSpPr>
        <p:spPr bwMode="auto">
          <a:xfrm>
            <a:off x="368300" y="2921000"/>
            <a:ext cx="4419600" cy="1473200"/>
          </a:xfrm>
          <a:prstGeom prst="rect">
            <a:avLst/>
          </a:prstGeom>
          <a:noFill/>
          <a:ln w="25400">
            <a:noFill/>
            <a:miter lim="800000"/>
            <a:headEnd/>
            <a:tailEnd/>
          </a:ln>
        </p:spPr>
        <p:txBody>
          <a:bodyPr>
            <a:prstTxWarp prst="textNoShape">
              <a:avLst/>
            </a:prstTxWarp>
            <a:spAutoFit/>
          </a:bodyPr>
          <a:lstStyle/>
          <a:p>
            <a:r>
              <a:rPr kumimoji="1" lang="en-US" sz="2600"/>
              <a:t>Assign all locations to most appropriate site class</a:t>
            </a:r>
          </a:p>
          <a:p>
            <a:r>
              <a:rPr kumimoji="1" lang="en-US" sz="2600"/>
              <a:t>(at first at random)</a:t>
            </a:r>
          </a:p>
        </p:txBody>
      </p:sp>
      <p:sp>
        <p:nvSpPr>
          <p:cNvPr id="266244" name="Text Box 4"/>
          <p:cNvSpPr txBox="1">
            <a:spLocks noChangeArrowheads="1"/>
          </p:cNvSpPr>
          <p:nvPr/>
        </p:nvSpPr>
        <p:spPr bwMode="auto">
          <a:xfrm>
            <a:off x="4572000" y="3352800"/>
            <a:ext cx="4495800" cy="1473200"/>
          </a:xfrm>
          <a:prstGeom prst="rect">
            <a:avLst/>
          </a:prstGeom>
          <a:noFill/>
          <a:ln w="25400">
            <a:noFill/>
            <a:miter lim="800000"/>
            <a:headEnd/>
            <a:tailEnd/>
          </a:ln>
        </p:spPr>
        <p:txBody>
          <a:bodyPr>
            <a:prstTxWarp prst="textNoShape">
              <a:avLst/>
            </a:prstTxWarp>
            <a:spAutoFit/>
          </a:bodyPr>
          <a:lstStyle/>
          <a:p>
            <a:r>
              <a:rPr kumimoji="1" lang="en-US" sz="2600">
                <a:solidFill>
                  <a:srgbClr val="FF0000"/>
                </a:solidFill>
              </a:rPr>
              <a:t>Find the best model for the locations assigned to each site class</a:t>
            </a:r>
          </a:p>
        </p:txBody>
      </p:sp>
      <p:grpSp>
        <p:nvGrpSpPr>
          <p:cNvPr id="2" name="Group 5"/>
          <p:cNvGrpSpPr>
            <a:grpSpLocks/>
          </p:cNvGrpSpPr>
          <p:nvPr/>
        </p:nvGrpSpPr>
        <p:grpSpPr bwMode="auto">
          <a:xfrm>
            <a:off x="254000" y="3352800"/>
            <a:ext cx="5803900" cy="2895600"/>
            <a:chOff x="160" y="2112"/>
            <a:chExt cx="3656" cy="1824"/>
          </a:xfrm>
        </p:grpSpPr>
        <p:sp>
          <p:nvSpPr>
            <p:cNvPr id="80906" name="AutoShape 6"/>
            <p:cNvSpPr>
              <a:spLocks noChangeArrowheads="1"/>
            </p:cNvSpPr>
            <p:nvPr/>
          </p:nvSpPr>
          <p:spPr bwMode="auto">
            <a:xfrm rot="10800000">
              <a:off x="1944" y="2112"/>
              <a:ext cx="1872" cy="18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70" y="10928"/>
                  </a:moveTo>
                  <a:cubicBezTo>
                    <a:pt x="18871" y="10886"/>
                    <a:pt x="18872" y="10843"/>
                    <a:pt x="18872" y="10800"/>
                  </a:cubicBezTo>
                  <a:cubicBezTo>
                    <a:pt x="18872" y="6341"/>
                    <a:pt x="15258" y="2728"/>
                    <a:pt x="10800" y="2728"/>
                  </a:cubicBezTo>
                  <a:cubicBezTo>
                    <a:pt x="6341" y="2728"/>
                    <a:pt x="2728" y="6341"/>
                    <a:pt x="2728" y="10800"/>
                  </a:cubicBezTo>
                  <a:lnTo>
                    <a:pt x="-1" y="10799"/>
                  </a:lnTo>
                  <a:cubicBezTo>
                    <a:pt x="0" y="4835"/>
                    <a:pt x="4835" y="0"/>
                    <a:pt x="10800" y="0"/>
                  </a:cubicBezTo>
                  <a:cubicBezTo>
                    <a:pt x="16764" y="0"/>
                    <a:pt x="21600" y="4835"/>
                    <a:pt x="21600" y="10800"/>
                  </a:cubicBezTo>
                  <a:cubicBezTo>
                    <a:pt x="21600" y="10857"/>
                    <a:pt x="21599" y="10915"/>
                    <a:pt x="21598" y="10972"/>
                  </a:cubicBezTo>
                  <a:lnTo>
                    <a:pt x="24298" y="11015"/>
                  </a:lnTo>
                  <a:lnTo>
                    <a:pt x="20169" y="15013"/>
                  </a:lnTo>
                  <a:lnTo>
                    <a:pt x="16171" y="10885"/>
                  </a:lnTo>
                  <a:lnTo>
                    <a:pt x="18870" y="10928"/>
                  </a:lnTo>
                  <a:close/>
                </a:path>
              </a:pathLst>
            </a:custGeom>
            <a:gradFill rotWithShape="0">
              <a:gsLst>
                <a:gs pos="0">
                  <a:schemeClr val="tx1"/>
                </a:gs>
                <a:gs pos="100000">
                  <a:srgbClr val="FF0000"/>
                </a:gs>
              </a:gsLst>
              <a:lin ang="0" scaled="1"/>
            </a:gradFill>
            <a:ln w="25400">
              <a:noFill/>
              <a:miter lim="800000"/>
              <a:headEnd/>
              <a:tailEnd/>
            </a:ln>
          </p:spPr>
          <p:txBody>
            <a:bodyPr wrap="none" anchor="ctr">
              <a:prstTxWarp prst="textNoShape">
                <a:avLst/>
              </a:prstTxWarp>
            </a:bodyPr>
            <a:lstStyle/>
            <a:p>
              <a:endParaRPr lang="en-US"/>
            </a:p>
          </p:txBody>
        </p:sp>
        <p:sp>
          <p:nvSpPr>
            <p:cNvPr id="80907" name="Text Box 7"/>
            <p:cNvSpPr txBox="1">
              <a:spLocks noChangeArrowheads="1"/>
            </p:cNvSpPr>
            <p:nvPr/>
          </p:nvSpPr>
          <p:spPr bwMode="auto">
            <a:xfrm>
              <a:off x="160" y="3072"/>
              <a:ext cx="1952" cy="272"/>
            </a:xfrm>
            <a:prstGeom prst="rect">
              <a:avLst/>
            </a:prstGeom>
            <a:noFill/>
            <a:ln w="25400">
              <a:noFill/>
              <a:miter lim="800000"/>
              <a:headEnd/>
              <a:tailEnd/>
            </a:ln>
          </p:spPr>
          <p:txBody>
            <a:bodyPr>
              <a:prstTxWarp prst="textNoShape">
                <a:avLst/>
              </a:prstTxWarp>
              <a:spAutoFit/>
            </a:bodyPr>
            <a:lstStyle/>
            <a:p>
              <a:pPr algn="ctr">
                <a:lnSpc>
                  <a:spcPct val="80000"/>
                </a:lnSpc>
              </a:pPr>
              <a:endParaRPr kumimoji="1" lang="en-US">
                <a:solidFill>
                  <a:srgbClr val="CCFFFF"/>
                </a:solidFill>
              </a:endParaRPr>
            </a:p>
          </p:txBody>
        </p:sp>
      </p:grpSp>
      <p:grpSp>
        <p:nvGrpSpPr>
          <p:cNvPr id="3" name="Group 8"/>
          <p:cNvGrpSpPr>
            <a:grpSpLocks/>
          </p:cNvGrpSpPr>
          <p:nvPr/>
        </p:nvGrpSpPr>
        <p:grpSpPr bwMode="auto">
          <a:xfrm>
            <a:off x="3086100" y="1371600"/>
            <a:ext cx="5600700" cy="2895600"/>
            <a:chOff x="1944" y="864"/>
            <a:chExt cx="3528" cy="1824"/>
          </a:xfrm>
        </p:grpSpPr>
        <p:sp>
          <p:nvSpPr>
            <p:cNvPr id="80903" name="AutoShape 9"/>
            <p:cNvSpPr>
              <a:spLocks noChangeArrowheads="1"/>
            </p:cNvSpPr>
            <p:nvPr/>
          </p:nvSpPr>
          <p:spPr bwMode="auto">
            <a:xfrm>
              <a:off x="1944" y="864"/>
              <a:ext cx="1872" cy="18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70" y="10928"/>
                  </a:moveTo>
                  <a:cubicBezTo>
                    <a:pt x="18871" y="10886"/>
                    <a:pt x="18872" y="10843"/>
                    <a:pt x="18872" y="10800"/>
                  </a:cubicBezTo>
                  <a:cubicBezTo>
                    <a:pt x="18872" y="6341"/>
                    <a:pt x="15258" y="2728"/>
                    <a:pt x="10800" y="2728"/>
                  </a:cubicBezTo>
                  <a:cubicBezTo>
                    <a:pt x="6341" y="2728"/>
                    <a:pt x="2728" y="6341"/>
                    <a:pt x="2728" y="10800"/>
                  </a:cubicBezTo>
                  <a:lnTo>
                    <a:pt x="-1" y="10799"/>
                  </a:lnTo>
                  <a:cubicBezTo>
                    <a:pt x="0" y="4835"/>
                    <a:pt x="4835" y="0"/>
                    <a:pt x="10800" y="0"/>
                  </a:cubicBezTo>
                  <a:cubicBezTo>
                    <a:pt x="16764" y="0"/>
                    <a:pt x="21600" y="4835"/>
                    <a:pt x="21600" y="10800"/>
                  </a:cubicBezTo>
                  <a:cubicBezTo>
                    <a:pt x="21600" y="10857"/>
                    <a:pt x="21599" y="10915"/>
                    <a:pt x="21598" y="10972"/>
                  </a:cubicBezTo>
                  <a:lnTo>
                    <a:pt x="24298" y="11015"/>
                  </a:lnTo>
                  <a:lnTo>
                    <a:pt x="20169" y="15013"/>
                  </a:lnTo>
                  <a:lnTo>
                    <a:pt x="16171" y="10885"/>
                  </a:lnTo>
                  <a:lnTo>
                    <a:pt x="18870" y="10928"/>
                  </a:lnTo>
                  <a:close/>
                </a:path>
              </a:pathLst>
            </a:custGeom>
            <a:gradFill rotWithShape="0">
              <a:gsLst>
                <a:gs pos="0">
                  <a:schemeClr val="tx2"/>
                </a:gs>
                <a:gs pos="100000">
                  <a:srgbClr val="FF0000"/>
                </a:gs>
              </a:gsLst>
              <a:lin ang="0" scaled="1"/>
            </a:gradFill>
            <a:ln w="25400">
              <a:noFill/>
              <a:miter lim="800000"/>
              <a:headEnd/>
              <a:tailEnd/>
            </a:ln>
          </p:spPr>
          <p:txBody>
            <a:bodyPr wrap="none" anchor="ctr">
              <a:prstTxWarp prst="textNoShape">
                <a:avLst/>
              </a:prstTxWarp>
            </a:bodyPr>
            <a:lstStyle/>
            <a:p>
              <a:endParaRPr lang="en-US"/>
            </a:p>
          </p:txBody>
        </p:sp>
        <p:sp>
          <p:nvSpPr>
            <p:cNvPr id="80904" name="Text Box 10"/>
            <p:cNvSpPr txBox="1">
              <a:spLocks noChangeArrowheads="1"/>
            </p:cNvSpPr>
            <p:nvPr/>
          </p:nvSpPr>
          <p:spPr bwMode="auto">
            <a:xfrm>
              <a:off x="3696" y="864"/>
              <a:ext cx="1776" cy="272"/>
            </a:xfrm>
            <a:prstGeom prst="rect">
              <a:avLst/>
            </a:prstGeom>
            <a:noFill/>
            <a:ln w="25400">
              <a:noFill/>
              <a:miter lim="800000"/>
              <a:headEnd/>
              <a:tailEnd/>
            </a:ln>
          </p:spPr>
          <p:txBody>
            <a:bodyPr>
              <a:prstTxWarp prst="textNoShape">
                <a:avLst/>
              </a:prstTxWarp>
              <a:spAutoFit/>
            </a:bodyPr>
            <a:lstStyle/>
            <a:p>
              <a:pPr algn="ctr">
                <a:lnSpc>
                  <a:spcPct val="80000"/>
                </a:lnSpc>
              </a:pPr>
              <a:endParaRPr kumimoji="1" lang="en-US">
                <a:solidFill>
                  <a:srgbClr val="CCFFFF"/>
                </a:solidFill>
              </a:endParaRPr>
            </a:p>
          </p:txBody>
        </p:sp>
        <p:sp>
          <p:nvSpPr>
            <p:cNvPr id="80905" name="Text Box 11"/>
            <p:cNvSpPr txBox="1">
              <a:spLocks noChangeArrowheads="1"/>
            </p:cNvSpPr>
            <p:nvPr/>
          </p:nvSpPr>
          <p:spPr bwMode="auto">
            <a:xfrm>
              <a:off x="3744" y="1304"/>
              <a:ext cx="1344" cy="259"/>
            </a:xfrm>
            <a:prstGeom prst="rect">
              <a:avLst/>
            </a:prstGeom>
            <a:noFill/>
            <a:ln w="25400">
              <a:noFill/>
              <a:miter lim="800000"/>
              <a:headEnd/>
              <a:tailEnd/>
            </a:ln>
          </p:spPr>
          <p:txBody>
            <a:bodyPr>
              <a:prstTxWarp prst="textNoShape">
                <a:avLst/>
              </a:prstTxWarp>
              <a:spAutoFit/>
            </a:bodyPr>
            <a:lstStyle/>
            <a:p>
              <a:pPr algn="ctr">
                <a:spcBef>
                  <a:spcPct val="50000"/>
                </a:spcBef>
              </a:pPr>
              <a:endParaRPr kumimoji="1" lang="en-US">
                <a:solidFill>
                  <a:srgbClr val="CCFFFF"/>
                </a:solidFill>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43"/>
                                        </p:tgtEl>
                                        <p:attrNameLst>
                                          <p:attrName>style.visibility</p:attrName>
                                        </p:attrNameLst>
                                      </p:cBhvr>
                                      <p:to>
                                        <p:strVal val="visible"/>
                                      </p:to>
                                    </p:set>
                                    <p:animEffect transition="in" filter="wipe(down)">
                                      <p:cBhvr>
                                        <p:cTn id="7" dur="500"/>
                                        <p:tgtEl>
                                          <p:spTgt spid="266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6244"/>
                                        </p:tgtEl>
                                        <p:attrNameLst>
                                          <p:attrName>style.visibility</p:attrName>
                                        </p:attrNameLst>
                                      </p:cBhvr>
                                      <p:to>
                                        <p:strVal val="visible"/>
                                      </p:to>
                                    </p:set>
                                    <p:animEffect transition="in" filter="wipe(up)">
                                      <p:cBhvr>
                                        <p:cTn id="17" dur="500"/>
                                        <p:tgtEl>
                                          <p:spTgt spid="2662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autoUpdateAnimBg="0"/>
      <p:bldP spid="266244" grpId="0" autoUpdateAnimBg="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352550" y="228600"/>
            <a:ext cx="6438900" cy="728663"/>
          </a:xfrm>
          <a:prstGeom prst="rect">
            <a:avLst/>
          </a:prstGeom>
          <a:noFill/>
          <a:ln w="25400">
            <a:noFill/>
            <a:miter lim="800000"/>
            <a:headEnd/>
            <a:tailEnd/>
          </a:ln>
        </p:spPr>
        <p:txBody>
          <a:bodyPr>
            <a:prstTxWarp prst="textNoShape">
              <a:avLst/>
            </a:prstTxWarp>
            <a:spAutoFit/>
          </a:bodyPr>
          <a:lstStyle/>
          <a:p>
            <a:pPr>
              <a:spcBef>
                <a:spcPct val="50000"/>
              </a:spcBef>
            </a:pPr>
            <a:r>
              <a:rPr kumimoji="1" lang="en-US" sz="3600" b="1"/>
              <a:t>Don’t know:</a:t>
            </a:r>
            <a:endParaRPr kumimoji="1" lang="en-US" sz="3200"/>
          </a:p>
        </p:txBody>
      </p:sp>
      <p:graphicFrame>
        <p:nvGraphicFramePr>
          <p:cNvPr id="267331" name="Group 67"/>
          <p:cNvGraphicFramePr>
            <a:graphicFrameLocks noGrp="1"/>
          </p:cNvGraphicFramePr>
          <p:nvPr/>
        </p:nvGraphicFramePr>
        <p:xfrm>
          <a:off x="114300" y="3606800"/>
          <a:ext cx="8915400" cy="2987675"/>
        </p:xfrm>
        <a:graphic>
          <a:graphicData uri="http://schemas.openxmlformats.org/drawingml/2006/table">
            <a:tbl>
              <a:tblPr/>
              <a:tblGrid>
                <a:gridCol w="952500"/>
                <a:gridCol w="1333500"/>
                <a:gridCol w="1676400"/>
                <a:gridCol w="1524000"/>
                <a:gridCol w="1447800"/>
                <a:gridCol w="1981200"/>
              </a:tblGrid>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mic Sans MS" charset="0"/>
                          <a:ea typeface="Arial" charset="0"/>
                          <a:cs typeface="Arial" charset="0"/>
                        </a:rPr>
                        <a:t>Site Class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mic Sans MS" charset="0"/>
                          <a:ea typeface="Arial" charset="0"/>
                          <a:cs typeface="Arial" charset="0"/>
                        </a:rPr>
                        <a:t>Presence</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mic Sans MS" charset="0"/>
                          <a:ea typeface="Arial" charset="0"/>
                          <a:cs typeface="Arial" charset="0"/>
                        </a:rPr>
                        <a:t>Overall rate</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mic Sans MS" charset="0"/>
                          <a:ea typeface="Arial" charset="0"/>
                          <a:cs typeface="Arial" charset="0"/>
                        </a:rPr>
                        <a:t>R(K </a:t>
                      </a:r>
                      <a:r>
                        <a:rPr kumimoji="0" lang="en-US" sz="2000" b="1" i="0" u="none" strike="noStrike" cap="none" normalizeH="0" baseline="0">
                          <a:ln>
                            <a:noFill/>
                          </a:ln>
                          <a:solidFill>
                            <a:schemeClr val="tx1"/>
                          </a:solidFill>
                          <a:effectLst/>
                          <a:latin typeface="Comic Sans MS" charset="0"/>
                          <a:ea typeface="Arial" charset="0"/>
                          <a:cs typeface="Arial" charset="0"/>
                          <a:sym typeface="Wingdings" charset="2"/>
                        </a:rPr>
                        <a:t>F)</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mic Sans MS" charset="0"/>
                          <a:ea typeface="Arial" charset="0"/>
                          <a:cs typeface="Arial" charset="0"/>
                        </a:rPr>
                        <a:t>R(F </a:t>
                      </a:r>
                      <a:r>
                        <a:rPr kumimoji="0" lang="en-US" sz="2000" b="1" i="0" u="none" strike="noStrike" cap="none" normalizeH="0" baseline="0">
                          <a:ln>
                            <a:noFill/>
                          </a:ln>
                          <a:solidFill>
                            <a:schemeClr val="tx1"/>
                          </a:solidFill>
                          <a:effectLst/>
                          <a:latin typeface="Comic Sans MS" charset="0"/>
                          <a:ea typeface="Arial" charset="0"/>
                          <a:cs typeface="Arial" charset="0"/>
                          <a:sym typeface="Wingdings" charset="2"/>
                        </a:rPr>
                        <a:t>K)</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mic Sans MS" charset="0"/>
                          <a:ea typeface="Arial" charset="0"/>
                          <a:cs typeface="Arial" charset="0"/>
                        </a:rPr>
                        <a:t>Common AA</a:t>
                      </a:r>
                    </a:p>
                  </a:txBody>
                  <a:tcPr horzOverflow="overflow">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FFFF"/>
                          </a:solidFill>
                          <a:effectLst/>
                          <a:latin typeface="Comic Sans MS" charset="0"/>
                          <a:ea typeface="Arial" charset="0"/>
                          <a:cs typeface="Arial" charset="0"/>
                        </a:rPr>
                        <a:t>1</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FFFF"/>
                          </a:solidFill>
                          <a:effectLst/>
                          <a:latin typeface="Comic Sans MS" charset="0"/>
                          <a:ea typeface="Arial" charset="0"/>
                          <a:cs typeface="Arial" charset="0"/>
                        </a:rPr>
                        <a:t>6%</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FFFF"/>
                          </a:solidFill>
                          <a:effectLst/>
                          <a:latin typeface="Comic Sans MS" charset="0"/>
                          <a:ea typeface="Arial" charset="0"/>
                          <a:cs typeface="Arial" charset="0"/>
                        </a:rPr>
                        <a:t>Conserved</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FFFF"/>
                          </a:solidFill>
                          <a:effectLst/>
                          <a:latin typeface="Comic Sans MS" charset="0"/>
                          <a:ea typeface="Arial" charset="0"/>
                          <a:cs typeface="Arial" charset="0"/>
                        </a:rPr>
                        <a:t>Zero</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FFFF"/>
                          </a:solidFill>
                          <a:effectLst/>
                          <a:latin typeface="Comic Sans MS" charset="0"/>
                          <a:ea typeface="Arial" charset="0"/>
                          <a:cs typeface="Arial" charset="0"/>
                        </a:rPr>
                        <a:t>Zero</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FFFF"/>
                          </a:solidFill>
                          <a:effectLst/>
                          <a:latin typeface="Comic Sans MS" charset="0"/>
                          <a:ea typeface="Arial" charset="0"/>
                          <a:cs typeface="Arial" charset="0"/>
                        </a:rPr>
                        <a:t>His, etc.</a:t>
                      </a:r>
                    </a:p>
                  </a:txBody>
                  <a:tcPr horzOverflow="overflow">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99CCFF"/>
                          </a:solidFill>
                          <a:effectLst/>
                          <a:latin typeface="Comic Sans MS" charset="0"/>
                          <a:ea typeface="Arial" charset="0"/>
                          <a:cs typeface="Arial" charset="0"/>
                        </a:rPr>
                        <a:t>2</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99CCFF"/>
                          </a:solidFill>
                          <a:effectLst/>
                          <a:latin typeface="Comic Sans MS" charset="0"/>
                          <a:ea typeface="Arial" charset="0"/>
                          <a:cs typeface="Arial" charset="0"/>
                        </a:rPr>
                        <a:t>18%</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99CCFF"/>
                          </a:solidFill>
                          <a:effectLst/>
                          <a:latin typeface="Comic Sans MS" charset="0"/>
                          <a:ea typeface="Arial" charset="0"/>
                          <a:cs typeface="Arial" charset="0"/>
                        </a:rPr>
                        <a:t>Slow</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99CCFF"/>
                          </a:solidFill>
                          <a:effectLst/>
                          <a:latin typeface="Comic Sans MS" charset="0"/>
                          <a:ea typeface="Arial" charset="0"/>
                          <a:cs typeface="Arial" charset="0"/>
                        </a:rPr>
                        <a:t>Moderate</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99CCFF"/>
                          </a:solidFill>
                          <a:effectLst/>
                          <a:latin typeface="Comic Sans MS" charset="0"/>
                          <a:ea typeface="Arial" charset="0"/>
                          <a:cs typeface="Arial" charset="0"/>
                        </a:rPr>
                        <a:t>Rare</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99CCFF"/>
                          </a:solidFill>
                          <a:effectLst/>
                          <a:latin typeface="Comic Sans MS" charset="0"/>
                          <a:ea typeface="Arial" charset="0"/>
                          <a:cs typeface="Arial" charset="0"/>
                        </a:rPr>
                        <a:t>Aromatics</a:t>
                      </a:r>
                    </a:p>
                  </a:txBody>
                  <a:tcPr horzOverflow="overflow">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FF"/>
                          </a:solidFill>
                          <a:effectLst/>
                          <a:latin typeface="Comic Sans MS" charset="0"/>
                          <a:ea typeface="Arial" charset="0"/>
                          <a:cs typeface="Arial" charset="0"/>
                        </a:rPr>
                        <a:t>3</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FF"/>
                          </a:solidFill>
                          <a:effectLst/>
                          <a:latin typeface="Comic Sans MS" charset="0"/>
                          <a:ea typeface="Arial" charset="0"/>
                          <a:cs typeface="Arial" charset="0"/>
                        </a:rPr>
                        <a:t>26%</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FF"/>
                          </a:solidFill>
                          <a:effectLst/>
                          <a:latin typeface="Comic Sans MS" charset="0"/>
                          <a:ea typeface="Arial" charset="0"/>
                          <a:cs typeface="Arial" charset="0"/>
                        </a:rPr>
                        <a:t>Moderate</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FF"/>
                          </a:solidFill>
                          <a:effectLst/>
                          <a:latin typeface="Comic Sans MS" charset="0"/>
                          <a:ea typeface="Arial" charset="0"/>
                          <a:cs typeface="Arial" charset="0"/>
                        </a:rPr>
                        <a:t>Moderate</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FF"/>
                          </a:solidFill>
                          <a:effectLst/>
                          <a:latin typeface="Comic Sans MS" charset="0"/>
                          <a:ea typeface="Arial" charset="0"/>
                          <a:cs typeface="Arial" charset="0"/>
                        </a:rPr>
                        <a:t>Slow</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FF"/>
                          </a:solidFill>
                          <a:effectLst/>
                          <a:latin typeface="Comic Sans MS" charset="0"/>
                          <a:ea typeface="Arial" charset="0"/>
                          <a:cs typeface="Arial" charset="0"/>
                        </a:rPr>
                        <a:t>Hydrophobes</a:t>
                      </a:r>
                    </a:p>
                  </a:txBody>
                  <a:tcPr horzOverflow="overflow">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omic Sans MS" charset="0"/>
                          <a:ea typeface="Arial" charset="0"/>
                          <a:cs typeface="Arial" charset="0"/>
                        </a:rPr>
                        <a:t>4</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omic Sans MS" charset="0"/>
                          <a:ea typeface="Arial" charset="0"/>
                          <a:cs typeface="Arial" charset="0"/>
                        </a:rPr>
                        <a:t>32%</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omic Sans MS" charset="0"/>
                          <a:ea typeface="Arial" charset="0"/>
                          <a:cs typeface="Arial" charset="0"/>
                        </a:rPr>
                        <a:t>Fast</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omic Sans MS" charset="0"/>
                          <a:ea typeface="Arial" charset="0"/>
                          <a:cs typeface="Arial" charset="0"/>
                        </a:rPr>
                        <a:t>Moderate</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omic Sans MS" charset="0"/>
                          <a:ea typeface="Arial" charset="0"/>
                          <a:cs typeface="Arial" charset="0"/>
                        </a:rPr>
                        <a:t>Rapid</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omic Sans MS" charset="0"/>
                          <a:ea typeface="Arial" charset="0"/>
                          <a:cs typeface="Arial" charset="0"/>
                        </a:rPr>
                        <a:t>Hydrophiles</a:t>
                      </a:r>
                    </a:p>
                  </a:txBody>
                  <a:tcPr horzOverflow="overflow">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Comic Sans MS" charset="0"/>
                          <a:ea typeface="Arial" charset="0"/>
                          <a:cs typeface="Arial" charset="0"/>
                        </a:rPr>
                        <a:t>5</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Comic Sans MS" charset="0"/>
                          <a:ea typeface="Arial" charset="0"/>
                          <a:cs typeface="Arial" charset="0"/>
                        </a:rPr>
                        <a:t>18%</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Comic Sans MS" charset="0"/>
                          <a:ea typeface="Arial" charset="0"/>
                          <a:cs typeface="Arial" charset="0"/>
                        </a:rPr>
                        <a:t>Very Fast</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Comic Sans MS" charset="0"/>
                          <a:ea typeface="Arial" charset="0"/>
                          <a:cs typeface="Arial" charset="0"/>
                        </a:rPr>
                        <a:t>Fast</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Comic Sans MS" charset="0"/>
                          <a:ea typeface="Arial" charset="0"/>
                          <a:cs typeface="Arial" charset="0"/>
                        </a:rPr>
                        <a:t>Speedy</a:t>
                      </a: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Comic Sans MS" charset="0"/>
                          <a:ea typeface="Arial" charset="0"/>
                          <a:cs typeface="Arial" charset="0"/>
                        </a:rPr>
                        <a:t>Flexible</a:t>
                      </a:r>
                    </a:p>
                  </a:txBody>
                  <a:tcPr horzOverflow="overflow">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74" name="Text Box 54"/>
          <p:cNvSpPr txBox="1">
            <a:spLocks noChangeArrowheads="1"/>
          </p:cNvSpPr>
          <p:nvPr/>
        </p:nvSpPr>
        <p:spPr bwMode="auto">
          <a:xfrm>
            <a:off x="1752600" y="736600"/>
            <a:ext cx="6438900" cy="1225550"/>
          </a:xfrm>
          <a:prstGeom prst="rect">
            <a:avLst/>
          </a:prstGeom>
          <a:noFill/>
          <a:ln w="25400">
            <a:noFill/>
            <a:miter lim="800000"/>
            <a:headEnd/>
            <a:tailEnd/>
          </a:ln>
        </p:spPr>
        <p:txBody>
          <a:bodyPr>
            <a:prstTxWarp prst="textNoShape">
              <a:avLst/>
            </a:prstTxWarp>
            <a:spAutoFit/>
          </a:bodyPr>
          <a:lstStyle/>
          <a:p>
            <a:pPr>
              <a:buFontTx/>
              <a:buChar char="•"/>
            </a:pPr>
            <a:r>
              <a:rPr kumimoji="1" lang="en-US" sz="3200"/>
              <a:t>Substitution models</a:t>
            </a:r>
          </a:p>
          <a:p>
            <a:pPr>
              <a:buFontTx/>
              <a:buChar char="•"/>
            </a:pPr>
            <a:r>
              <a:rPr kumimoji="1" lang="en-US" sz="3200"/>
              <a:t>Which location fits which model</a:t>
            </a:r>
          </a:p>
        </p:txBody>
      </p:sp>
      <p:sp>
        <p:nvSpPr>
          <p:cNvPr id="81975" name="Text Box 55"/>
          <p:cNvSpPr txBox="1">
            <a:spLocks noChangeArrowheads="1"/>
          </p:cNvSpPr>
          <p:nvPr/>
        </p:nvSpPr>
        <p:spPr bwMode="auto">
          <a:xfrm>
            <a:off x="254000" y="4876800"/>
            <a:ext cx="3098800" cy="431800"/>
          </a:xfrm>
          <a:prstGeom prst="rect">
            <a:avLst/>
          </a:prstGeom>
          <a:noFill/>
          <a:ln w="25400">
            <a:noFill/>
            <a:miter lim="800000"/>
            <a:headEnd/>
            <a:tailEnd/>
          </a:ln>
        </p:spPr>
        <p:txBody>
          <a:bodyPr>
            <a:prstTxWarp prst="textNoShape">
              <a:avLst/>
            </a:prstTxWarp>
            <a:spAutoFit/>
          </a:bodyPr>
          <a:lstStyle/>
          <a:p>
            <a:pPr algn="ctr">
              <a:lnSpc>
                <a:spcPct val="80000"/>
              </a:lnSpc>
            </a:pPr>
            <a:endParaRPr kumimoji="1" lang="en-US">
              <a:solidFill>
                <a:srgbClr val="CCFFFF"/>
              </a:solidFill>
            </a:endParaRPr>
          </a:p>
        </p:txBody>
      </p:sp>
      <p:sp>
        <p:nvSpPr>
          <p:cNvPr id="81976" name="Text Box 56"/>
          <p:cNvSpPr txBox="1">
            <a:spLocks noChangeArrowheads="1"/>
          </p:cNvSpPr>
          <p:nvPr/>
        </p:nvSpPr>
        <p:spPr bwMode="auto">
          <a:xfrm>
            <a:off x="5867400" y="1371600"/>
            <a:ext cx="2819400" cy="431800"/>
          </a:xfrm>
          <a:prstGeom prst="rect">
            <a:avLst/>
          </a:prstGeom>
          <a:noFill/>
          <a:ln w="25400">
            <a:noFill/>
            <a:miter lim="800000"/>
            <a:headEnd/>
            <a:tailEnd/>
          </a:ln>
        </p:spPr>
        <p:txBody>
          <a:bodyPr>
            <a:prstTxWarp prst="textNoShape">
              <a:avLst/>
            </a:prstTxWarp>
            <a:spAutoFit/>
          </a:bodyPr>
          <a:lstStyle/>
          <a:p>
            <a:pPr algn="ctr">
              <a:lnSpc>
                <a:spcPct val="80000"/>
              </a:lnSpc>
            </a:pPr>
            <a:endParaRPr kumimoji="1" lang="en-US">
              <a:solidFill>
                <a:srgbClr val="CCFFFF"/>
              </a:solidFill>
            </a:endParaRPr>
          </a:p>
        </p:txBody>
      </p:sp>
      <p:sp>
        <p:nvSpPr>
          <p:cNvPr id="81977" name="Text Box 57"/>
          <p:cNvSpPr txBox="1">
            <a:spLocks noChangeArrowheads="1"/>
          </p:cNvSpPr>
          <p:nvPr/>
        </p:nvSpPr>
        <p:spPr bwMode="auto">
          <a:xfrm>
            <a:off x="5943600" y="2070100"/>
            <a:ext cx="2133600" cy="411163"/>
          </a:xfrm>
          <a:prstGeom prst="rect">
            <a:avLst/>
          </a:prstGeom>
          <a:noFill/>
          <a:ln w="25400">
            <a:noFill/>
            <a:miter lim="800000"/>
            <a:headEnd/>
            <a:tailEnd/>
          </a:ln>
        </p:spPr>
        <p:txBody>
          <a:bodyPr>
            <a:prstTxWarp prst="textNoShape">
              <a:avLst/>
            </a:prstTxWarp>
            <a:spAutoFit/>
          </a:bodyPr>
          <a:lstStyle/>
          <a:p>
            <a:pPr algn="ctr">
              <a:spcBef>
                <a:spcPct val="50000"/>
              </a:spcBef>
            </a:pPr>
            <a:endParaRPr kumimoji="1" lang="en-US">
              <a:solidFill>
                <a:srgbClr val="CCFFFF"/>
              </a:solidFill>
            </a:endParaRPr>
          </a:p>
        </p:txBody>
      </p:sp>
      <p:grpSp>
        <p:nvGrpSpPr>
          <p:cNvPr id="2" name="Group 58"/>
          <p:cNvGrpSpPr>
            <a:grpSpLocks/>
          </p:cNvGrpSpPr>
          <p:nvPr/>
        </p:nvGrpSpPr>
        <p:grpSpPr bwMode="auto">
          <a:xfrm>
            <a:off x="3162300" y="1981200"/>
            <a:ext cx="2819400" cy="1371600"/>
            <a:chOff x="2352" y="1200"/>
            <a:chExt cx="1776" cy="864"/>
          </a:xfrm>
        </p:grpSpPr>
        <p:grpSp>
          <p:nvGrpSpPr>
            <p:cNvPr id="81979" name="Group 59"/>
            <p:cNvGrpSpPr>
              <a:grpSpLocks/>
            </p:cNvGrpSpPr>
            <p:nvPr/>
          </p:nvGrpSpPr>
          <p:grpSpPr bwMode="auto">
            <a:xfrm>
              <a:off x="2352" y="1200"/>
              <a:ext cx="1776" cy="864"/>
              <a:chOff x="1944" y="576"/>
              <a:chExt cx="1872" cy="2208"/>
            </a:xfrm>
          </p:grpSpPr>
          <p:sp>
            <p:nvSpPr>
              <p:cNvPr id="81981" name="AutoShape 60"/>
              <p:cNvSpPr>
                <a:spLocks noChangeArrowheads="1"/>
              </p:cNvSpPr>
              <p:nvPr/>
            </p:nvSpPr>
            <p:spPr bwMode="auto">
              <a:xfrm rot="10800000">
                <a:off x="1944" y="960"/>
                <a:ext cx="1872" cy="18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70" y="10928"/>
                    </a:moveTo>
                    <a:cubicBezTo>
                      <a:pt x="18871" y="10886"/>
                      <a:pt x="18872" y="10843"/>
                      <a:pt x="18872" y="10800"/>
                    </a:cubicBezTo>
                    <a:cubicBezTo>
                      <a:pt x="18872" y="6341"/>
                      <a:pt x="15258" y="2728"/>
                      <a:pt x="10800" y="2728"/>
                    </a:cubicBezTo>
                    <a:cubicBezTo>
                      <a:pt x="6341" y="2728"/>
                      <a:pt x="2728" y="6341"/>
                      <a:pt x="2728" y="10800"/>
                    </a:cubicBezTo>
                    <a:lnTo>
                      <a:pt x="-1" y="10799"/>
                    </a:lnTo>
                    <a:cubicBezTo>
                      <a:pt x="0" y="4835"/>
                      <a:pt x="4835" y="0"/>
                      <a:pt x="10800" y="0"/>
                    </a:cubicBezTo>
                    <a:cubicBezTo>
                      <a:pt x="16764" y="0"/>
                      <a:pt x="21600" y="4835"/>
                      <a:pt x="21600" y="10800"/>
                    </a:cubicBezTo>
                    <a:cubicBezTo>
                      <a:pt x="21600" y="10857"/>
                      <a:pt x="21599" y="10915"/>
                      <a:pt x="21598" y="10972"/>
                    </a:cubicBezTo>
                    <a:lnTo>
                      <a:pt x="24298" y="11015"/>
                    </a:lnTo>
                    <a:lnTo>
                      <a:pt x="20169" y="15013"/>
                    </a:lnTo>
                    <a:lnTo>
                      <a:pt x="16171" y="10885"/>
                    </a:lnTo>
                    <a:lnTo>
                      <a:pt x="18870" y="10928"/>
                    </a:lnTo>
                    <a:close/>
                  </a:path>
                </a:pathLst>
              </a:custGeom>
              <a:gradFill rotWithShape="0">
                <a:gsLst>
                  <a:gs pos="0">
                    <a:schemeClr val="tx1"/>
                  </a:gs>
                  <a:gs pos="100000">
                    <a:srgbClr val="FF0000"/>
                  </a:gs>
                </a:gsLst>
                <a:lin ang="0" scaled="1"/>
              </a:gradFill>
              <a:ln w="25400">
                <a:noFill/>
                <a:miter lim="800000"/>
                <a:headEnd/>
                <a:tailEnd/>
              </a:ln>
            </p:spPr>
            <p:txBody>
              <a:bodyPr wrap="none" anchor="ctr">
                <a:prstTxWarp prst="textNoShape">
                  <a:avLst/>
                </a:prstTxWarp>
              </a:bodyPr>
              <a:lstStyle/>
              <a:p>
                <a:endParaRPr lang="en-US"/>
              </a:p>
            </p:txBody>
          </p:sp>
          <p:sp>
            <p:nvSpPr>
              <p:cNvPr id="81982" name="AutoShape 61"/>
              <p:cNvSpPr>
                <a:spLocks noChangeArrowheads="1"/>
              </p:cNvSpPr>
              <p:nvPr/>
            </p:nvSpPr>
            <p:spPr bwMode="auto">
              <a:xfrm>
                <a:off x="1944" y="576"/>
                <a:ext cx="1872" cy="18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70" y="10928"/>
                    </a:moveTo>
                    <a:cubicBezTo>
                      <a:pt x="18871" y="10886"/>
                      <a:pt x="18872" y="10843"/>
                      <a:pt x="18872" y="10800"/>
                    </a:cubicBezTo>
                    <a:cubicBezTo>
                      <a:pt x="18872" y="6341"/>
                      <a:pt x="15258" y="2728"/>
                      <a:pt x="10800" y="2728"/>
                    </a:cubicBezTo>
                    <a:cubicBezTo>
                      <a:pt x="6341" y="2728"/>
                      <a:pt x="2728" y="6341"/>
                      <a:pt x="2728" y="10800"/>
                    </a:cubicBezTo>
                    <a:lnTo>
                      <a:pt x="-1" y="10799"/>
                    </a:lnTo>
                    <a:cubicBezTo>
                      <a:pt x="0" y="4835"/>
                      <a:pt x="4835" y="0"/>
                      <a:pt x="10800" y="0"/>
                    </a:cubicBezTo>
                    <a:cubicBezTo>
                      <a:pt x="16764" y="0"/>
                      <a:pt x="21600" y="4835"/>
                      <a:pt x="21600" y="10800"/>
                    </a:cubicBezTo>
                    <a:cubicBezTo>
                      <a:pt x="21600" y="10857"/>
                      <a:pt x="21599" y="10915"/>
                      <a:pt x="21598" y="10972"/>
                    </a:cubicBezTo>
                    <a:lnTo>
                      <a:pt x="24298" y="11015"/>
                    </a:lnTo>
                    <a:lnTo>
                      <a:pt x="20169" y="15013"/>
                    </a:lnTo>
                    <a:lnTo>
                      <a:pt x="16171" y="10885"/>
                    </a:lnTo>
                    <a:lnTo>
                      <a:pt x="18870" y="10928"/>
                    </a:lnTo>
                    <a:close/>
                  </a:path>
                </a:pathLst>
              </a:custGeom>
              <a:gradFill rotWithShape="0">
                <a:gsLst>
                  <a:gs pos="0">
                    <a:schemeClr val="tx2"/>
                  </a:gs>
                  <a:gs pos="100000">
                    <a:srgbClr val="FF0000"/>
                  </a:gs>
                </a:gsLst>
                <a:lin ang="0" scaled="1"/>
              </a:gradFill>
              <a:ln w="25400">
                <a:noFill/>
                <a:miter lim="800000"/>
                <a:headEnd/>
                <a:tailEnd/>
              </a:ln>
            </p:spPr>
            <p:txBody>
              <a:bodyPr wrap="none" anchor="ctr">
                <a:prstTxWarp prst="textNoShape">
                  <a:avLst/>
                </a:prstTxWarp>
              </a:bodyPr>
              <a:lstStyle/>
              <a:p>
                <a:endParaRPr lang="en-US"/>
              </a:p>
            </p:txBody>
          </p:sp>
        </p:grpSp>
        <p:sp>
          <p:nvSpPr>
            <p:cNvPr id="81980" name="WordArt 62"/>
            <p:cNvSpPr>
              <a:spLocks noChangeArrowheads="1" noChangeShapeType="1" noTextEdit="1"/>
            </p:cNvSpPr>
            <p:nvPr/>
          </p:nvSpPr>
          <p:spPr bwMode="auto">
            <a:xfrm>
              <a:off x="2496" y="1440"/>
              <a:ext cx="1440" cy="336"/>
            </a:xfrm>
            <a:prstGeom prst="rect">
              <a:avLst/>
            </a:prstGeom>
          </p:spPr>
          <p:txBody>
            <a:bodyPr wrap="none" fromWordArt="1">
              <a:prstTxWarp prst="textCascadeUp">
                <a:avLst>
                  <a:gd name="adj" fmla="val 79875"/>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Iterate</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7331"/>
                                        </p:tgtEl>
                                        <p:attrNameLst>
                                          <p:attrName>style.visibility</p:attrName>
                                        </p:attrNameLst>
                                      </p:cBhvr>
                                      <p:to>
                                        <p:strVal val="visible"/>
                                      </p:to>
                                    </p:set>
                                    <p:animEffect transition="in" filter="wipe(up)">
                                      <p:cBhvr>
                                        <p:cTn id="12" dur="500"/>
                                        <p:tgtEl>
                                          <p:spTgt spid="267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530" name="Group 14"/>
          <p:cNvGrpSpPr>
            <a:grpSpLocks/>
          </p:cNvGrpSpPr>
          <p:nvPr/>
        </p:nvGrpSpPr>
        <p:grpSpPr bwMode="auto">
          <a:xfrm>
            <a:off x="-685800" y="0"/>
            <a:ext cx="11647488" cy="7367588"/>
            <a:chOff x="-1744" y="-710"/>
            <a:chExt cx="8649" cy="5471"/>
          </a:xfrm>
        </p:grpSpPr>
        <p:pic>
          <p:nvPicPr>
            <p:cNvPr id="22532" name="Picture 3"/>
            <p:cNvPicPr>
              <a:picLocks noChangeAspect="1" noChangeArrowheads="1"/>
            </p:cNvPicPr>
            <p:nvPr/>
          </p:nvPicPr>
          <p:blipFill>
            <a:blip r:embed="rId3"/>
            <a:srcRect/>
            <a:stretch>
              <a:fillRect/>
            </a:stretch>
          </p:blipFill>
          <p:spPr bwMode="auto">
            <a:xfrm>
              <a:off x="-1744" y="-710"/>
              <a:ext cx="8649" cy="5471"/>
            </a:xfrm>
            <a:prstGeom prst="rect">
              <a:avLst/>
            </a:prstGeom>
            <a:noFill/>
            <a:ln w="9525">
              <a:noFill/>
              <a:miter lim="800000"/>
              <a:headEnd/>
              <a:tailEnd/>
            </a:ln>
          </p:spPr>
        </p:pic>
        <p:pic>
          <p:nvPicPr>
            <p:cNvPr id="22533" name="Picture 4"/>
            <p:cNvPicPr>
              <a:picLocks noChangeAspect="1" noChangeArrowheads="1"/>
            </p:cNvPicPr>
            <p:nvPr/>
          </p:nvPicPr>
          <p:blipFill>
            <a:blip r:embed="rId4"/>
            <a:srcRect/>
            <a:stretch>
              <a:fillRect/>
            </a:stretch>
          </p:blipFill>
          <p:spPr bwMode="auto">
            <a:xfrm>
              <a:off x="2843" y="3226"/>
              <a:ext cx="768" cy="1073"/>
            </a:xfrm>
            <a:prstGeom prst="rect">
              <a:avLst/>
            </a:prstGeom>
            <a:noFill/>
            <a:ln w="9525">
              <a:noFill/>
              <a:miter lim="800000"/>
              <a:headEnd/>
              <a:tailEnd/>
            </a:ln>
          </p:spPr>
        </p:pic>
        <p:pic>
          <p:nvPicPr>
            <p:cNvPr id="22534" name="Picture 5"/>
            <p:cNvPicPr>
              <a:picLocks noChangeAspect="1" noChangeArrowheads="1"/>
            </p:cNvPicPr>
            <p:nvPr/>
          </p:nvPicPr>
          <p:blipFill>
            <a:blip r:embed="rId5"/>
            <a:srcRect l="10046" t="13091" r="10046" b="13091"/>
            <a:stretch>
              <a:fillRect/>
            </a:stretch>
          </p:blipFill>
          <p:spPr bwMode="auto">
            <a:xfrm>
              <a:off x="3203" y="-198"/>
              <a:ext cx="668" cy="473"/>
            </a:xfrm>
            <a:prstGeom prst="rect">
              <a:avLst/>
            </a:prstGeom>
            <a:noFill/>
            <a:ln w="9525">
              <a:noFill/>
              <a:miter lim="800000"/>
              <a:headEnd/>
              <a:tailEnd/>
            </a:ln>
          </p:spPr>
        </p:pic>
        <p:pic>
          <p:nvPicPr>
            <p:cNvPr id="22535" name="Picture 7"/>
            <p:cNvPicPr>
              <a:picLocks noChangeAspect="1" noChangeArrowheads="1"/>
            </p:cNvPicPr>
            <p:nvPr/>
          </p:nvPicPr>
          <p:blipFill>
            <a:blip r:embed="rId6"/>
            <a:srcRect/>
            <a:stretch>
              <a:fillRect/>
            </a:stretch>
          </p:blipFill>
          <p:spPr bwMode="auto">
            <a:xfrm>
              <a:off x="5098" y="730"/>
              <a:ext cx="529" cy="720"/>
            </a:xfrm>
            <a:prstGeom prst="rect">
              <a:avLst/>
            </a:prstGeom>
            <a:noFill/>
            <a:ln w="9525">
              <a:noFill/>
              <a:miter lim="800000"/>
              <a:headEnd/>
              <a:tailEnd/>
            </a:ln>
          </p:spPr>
        </p:pic>
        <p:pic>
          <p:nvPicPr>
            <p:cNvPr id="22536" name="Picture 8"/>
            <p:cNvPicPr>
              <a:picLocks noChangeAspect="1" noChangeArrowheads="1"/>
            </p:cNvPicPr>
            <p:nvPr/>
          </p:nvPicPr>
          <p:blipFill>
            <a:blip r:embed="rId7"/>
            <a:srcRect/>
            <a:stretch>
              <a:fillRect/>
            </a:stretch>
          </p:blipFill>
          <p:spPr bwMode="auto">
            <a:xfrm>
              <a:off x="4427" y="1642"/>
              <a:ext cx="720" cy="484"/>
            </a:xfrm>
            <a:prstGeom prst="rect">
              <a:avLst/>
            </a:prstGeom>
            <a:noFill/>
            <a:ln w="9525">
              <a:noFill/>
              <a:miter lim="800000"/>
              <a:headEnd/>
              <a:tailEnd/>
            </a:ln>
          </p:spPr>
        </p:pic>
        <p:pic>
          <p:nvPicPr>
            <p:cNvPr id="22537" name="Picture 9"/>
            <p:cNvPicPr>
              <a:picLocks noChangeAspect="1" noChangeArrowheads="1"/>
            </p:cNvPicPr>
            <p:nvPr/>
          </p:nvPicPr>
          <p:blipFill>
            <a:blip r:embed="rId8"/>
            <a:srcRect l="7248" t="10965" r="7248" b="10965"/>
            <a:stretch>
              <a:fillRect/>
            </a:stretch>
          </p:blipFill>
          <p:spPr bwMode="auto">
            <a:xfrm>
              <a:off x="3371" y="1834"/>
              <a:ext cx="816" cy="493"/>
            </a:xfrm>
            <a:prstGeom prst="rect">
              <a:avLst/>
            </a:prstGeom>
            <a:noFill/>
            <a:ln w="9525">
              <a:noFill/>
              <a:miter lim="800000"/>
              <a:headEnd/>
              <a:tailEnd/>
            </a:ln>
          </p:spPr>
        </p:pic>
        <p:pic>
          <p:nvPicPr>
            <p:cNvPr id="22538" name="Picture 10"/>
            <p:cNvPicPr>
              <a:picLocks noChangeAspect="1" noChangeArrowheads="1"/>
            </p:cNvPicPr>
            <p:nvPr/>
          </p:nvPicPr>
          <p:blipFill>
            <a:blip r:embed="rId9"/>
            <a:srcRect/>
            <a:stretch>
              <a:fillRect/>
            </a:stretch>
          </p:blipFill>
          <p:spPr bwMode="auto">
            <a:xfrm>
              <a:off x="443" y="2842"/>
              <a:ext cx="772" cy="579"/>
            </a:xfrm>
            <a:prstGeom prst="rect">
              <a:avLst/>
            </a:prstGeom>
            <a:noFill/>
            <a:ln w="9525">
              <a:noFill/>
              <a:miter lim="800000"/>
              <a:headEnd/>
              <a:tailEnd/>
            </a:ln>
          </p:spPr>
        </p:pic>
        <p:pic>
          <p:nvPicPr>
            <p:cNvPr id="22539" name="Picture 11"/>
            <p:cNvPicPr>
              <a:picLocks noChangeAspect="1" noChangeArrowheads="1"/>
            </p:cNvPicPr>
            <p:nvPr/>
          </p:nvPicPr>
          <p:blipFill>
            <a:blip r:embed="rId10"/>
            <a:srcRect/>
            <a:stretch>
              <a:fillRect/>
            </a:stretch>
          </p:blipFill>
          <p:spPr bwMode="auto">
            <a:xfrm>
              <a:off x="-469" y="2842"/>
              <a:ext cx="560" cy="600"/>
            </a:xfrm>
            <a:prstGeom prst="rect">
              <a:avLst/>
            </a:prstGeom>
            <a:noFill/>
            <a:ln w="9525">
              <a:noFill/>
              <a:miter lim="800000"/>
              <a:headEnd/>
              <a:tailEnd/>
            </a:ln>
          </p:spPr>
        </p:pic>
        <p:pic>
          <p:nvPicPr>
            <p:cNvPr id="22540" name="Picture 12"/>
            <p:cNvPicPr>
              <a:picLocks noChangeAspect="1" noChangeArrowheads="1"/>
            </p:cNvPicPr>
            <p:nvPr/>
          </p:nvPicPr>
          <p:blipFill>
            <a:blip r:embed="rId11"/>
            <a:srcRect/>
            <a:stretch>
              <a:fillRect/>
            </a:stretch>
          </p:blipFill>
          <p:spPr bwMode="auto">
            <a:xfrm>
              <a:off x="4875" y="-206"/>
              <a:ext cx="672" cy="504"/>
            </a:xfrm>
            <a:prstGeom prst="rect">
              <a:avLst/>
            </a:prstGeom>
            <a:noFill/>
            <a:ln w="9525">
              <a:noFill/>
              <a:miter lim="800000"/>
              <a:headEnd/>
              <a:tailEnd/>
            </a:ln>
          </p:spPr>
        </p:pic>
        <p:pic>
          <p:nvPicPr>
            <p:cNvPr id="22541" name="Picture 13"/>
            <p:cNvPicPr>
              <a:picLocks noChangeAspect="1" noChangeArrowheads="1"/>
            </p:cNvPicPr>
            <p:nvPr/>
          </p:nvPicPr>
          <p:blipFill>
            <a:blip r:embed="rId12"/>
            <a:srcRect/>
            <a:stretch>
              <a:fillRect/>
            </a:stretch>
          </p:blipFill>
          <p:spPr bwMode="auto">
            <a:xfrm>
              <a:off x="2651" y="2122"/>
              <a:ext cx="576" cy="331"/>
            </a:xfrm>
            <a:prstGeom prst="rect">
              <a:avLst/>
            </a:prstGeom>
            <a:noFill/>
            <a:ln w="9525">
              <a:noFill/>
              <a:miter lim="800000"/>
              <a:headEnd/>
              <a:tailEnd/>
            </a:ln>
          </p:spPr>
        </p:pic>
      </p:grpSp>
      <p:pic>
        <p:nvPicPr>
          <p:cNvPr id="16" name="Picture 16" descr="00123ed3"/>
          <p:cNvPicPr>
            <a:picLocks noChangeAspect="1" noChangeArrowheads="1"/>
          </p:cNvPicPr>
          <p:nvPr/>
        </p:nvPicPr>
        <p:blipFill>
          <a:blip r:embed="rId13"/>
          <a:srcRect/>
          <a:stretch>
            <a:fillRect/>
          </a:stretch>
        </p:blipFill>
        <p:spPr bwMode="auto">
          <a:xfrm>
            <a:off x="3886200" y="5257800"/>
            <a:ext cx="1524000" cy="1004888"/>
          </a:xfrm>
          <a:prstGeom prst="rect">
            <a:avLst/>
          </a:prstGeom>
          <a:noFill/>
          <a:effectLst>
            <a:outerShdw blurRad="34290" dist="38099" dir="2700000" algn="ctr" rotWithShape="0">
              <a:schemeClr val="bg1">
                <a:alpha val="74998"/>
              </a:scheme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51" name="Rectangle 2"/>
          <p:cNvSpPr>
            <a:spLocks noGrp="1" noChangeArrowheads="1"/>
          </p:cNvSpPr>
          <p:nvPr>
            <p:ph type="title"/>
          </p:nvPr>
        </p:nvSpPr>
        <p:spPr>
          <a:xfrm>
            <a:off x="0" y="304800"/>
            <a:ext cx="9142413" cy="1143000"/>
          </a:xfrm>
        </p:spPr>
        <p:txBody>
          <a:bodyPr/>
          <a:lstStyle/>
          <a:p>
            <a:r>
              <a:rPr lang="en-US" sz="4200"/>
              <a:t>Can Identify:</a:t>
            </a:r>
          </a:p>
        </p:txBody>
      </p:sp>
      <p:sp>
        <p:nvSpPr>
          <p:cNvPr id="268291" name="Text Box 3"/>
          <p:cNvSpPr txBox="1">
            <a:spLocks noChangeArrowheads="1"/>
          </p:cNvSpPr>
          <p:nvPr/>
        </p:nvSpPr>
        <p:spPr bwMode="auto">
          <a:xfrm>
            <a:off x="304800" y="1295400"/>
            <a:ext cx="8839200" cy="1082675"/>
          </a:xfrm>
          <a:prstGeom prst="rect">
            <a:avLst/>
          </a:prstGeom>
          <a:noFill/>
          <a:ln w="25400">
            <a:noFill/>
            <a:miter lim="800000"/>
            <a:headEnd/>
            <a:tailEnd/>
          </a:ln>
        </p:spPr>
        <p:txBody>
          <a:bodyPr>
            <a:prstTxWarp prst="textNoShape">
              <a:avLst/>
            </a:prstTxWarp>
            <a:spAutoFit/>
          </a:bodyPr>
          <a:lstStyle/>
          <a:p>
            <a:pPr marL="114300" indent="-114300">
              <a:buFontTx/>
              <a:buChar char="•"/>
            </a:pPr>
            <a:r>
              <a:rPr kumimoji="1" lang="en-US" sz="2800" b="1">
                <a:solidFill>
                  <a:schemeClr val="tx2"/>
                </a:solidFill>
              </a:rPr>
              <a:t>Different types of selective pressure</a:t>
            </a:r>
          </a:p>
          <a:p>
            <a:pPr marL="114300" indent="-114300">
              <a:buFontTx/>
              <a:buChar char="•"/>
            </a:pPr>
            <a:r>
              <a:rPr kumimoji="1" lang="en-US" sz="2800" b="1">
                <a:solidFill>
                  <a:schemeClr val="tx2"/>
                </a:solidFill>
              </a:rPr>
              <a:t>Which locations under which type of pressure</a:t>
            </a:r>
          </a:p>
        </p:txBody>
      </p:sp>
      <p:grpSp>
        <p:nvGrpSpPr>
          <p:cNvPr id="2" name="Group 4"/>
          <p:cNvGrpSpPr>
            <a:grpSpLocks/>
          </p:cNvGrpSpPr>
          <p:nvPr/>
        </p:nvGrpSpPr>
        <p:grpSpPr bwMode="auto">
          <a:xfrm>
            <a:off x="2836863" y="2389188"/>
            <a:ext cx="3775075" cy="2263775"/>
            <a:chOff x="1787" y="1505"/>
            <a:chExt cx="2378" cy="1426"/>
          </a:xfrm>
        </p:grpSpPr>
        <p:graphicFrame>
          <p:nvGraphicFramePr>
            <p:cNvPr id="82946" name="Object 2"/>
            <p:cNvGraphicFramePr>
              <a:graphicFrameLocks noChangeAspect="1"/>
            </p:cNvGraphicFramePr>
            <p:nvPr/>
          </p:nvGraphicFramePr>
          <p:xfrm>
            <a:off x="3942" y="1930"/>
            <a:ext cx="223" cy="232"/>
          </p:xfrm>
          <a:graphic>
            <a:graphicData uri="http://schemas.openxmlformats.org/presentationml/2006/ole">
              <p:oleObj spid="_x0000_s82946" name="Artwork" r:id="rId3" imgW="809738" imgH="809738" progId="Adobe.Illustrator.7">
                <p:embed/>
              </p:oleObj>
            </a:graphicData>
          </a:graphic>
        </p:graphicFrame>
        <p:graphicFrame>
          <p:nvGraphicFramePr>
            <p:cNvPr id="82947" name="Object 3"/>
            <p:cNvGraphicFramePr>
              <a:graphicFrameLocks noChangeAspect="1"/>
            </p:cNvGraphicFramePr>
            <p:nvPr/>
          </p:nvGraphicFramePr>
          <p:xfrm>
            <a:off x="3942" y="2443"/>
            <a:ext cx="223" cy="232"/>
          </p:xfrm>
          <a:graphic>
            <a:graphicData uri="http://schemas.openxmlformats.org/presentationml/2006/ole">
              <p:oleObj spid="_x0000_s82947" name="Artwork" r:id="rId4" imgW="809738" imgH="809738" progId="Adobe.Illustrator.7">
                <p:embed/>
              </p:oleObj>
            </a:graphicData>
          </a:graphic>
        </p:graphicFrame>
        <p:graphicFrame>
          <p:nvGraphicFramePr>
            <p:cNvPr id="82948" name="Object 4"/>
            <p:cNvGraphicFramePr>
              <a:graphicFrameLocks noChangeAspect="1"/>
            </p:cNvGraphicFramePr>
            <p:nvPr/>
          </p:nvGraphicFramePr>
          <p:xfrm>
            <a:off x="3942" y="2186"/>
            <a:ext cx="223" cy="232"/>
          </p:xfrm>
          <a:graphic>
            <a:graphicData uri="http://schemas.openxmlformats.org/presentationml/2006/ole">
              <p:oleObj spid="_x0000_s82948" name="Artwork" r:id="rId5" imgW="809738" imgH="809738" progId="Adobe.Illustrator.7">
                <p:embed/>
              </p:oleObj>
            </a:graphicData>
          </a:graphic>
        </p:graphicFrame>
        <p:graphicFrame>
          <p:nvGraphicFramePr>
            <p:cNvPr id="82949" name="Object 5"/>
            <p:cNvGraphicFramePr>
              <a:graphicFrameLocks noChangeAspect="1"/>
            </p:cNvGraphicFramePr>
            <p:nvPr/>
          </p:nvGraphicFramePr>
          <p:xfrm>
            <a:off x="3942" y="2699"/>
            <a:ext cx="223" cy="232"/>
          </p:xfrm>
          <a:graphic>
            <a:graphicData uri="http://schemas.openxmlformats.org/presentationml/2006/ole">
              <p:oleObj spid="_x0000_s82949" name="Artwork" r:id="rId6" imgW="809738" imgH="809738" progId="Adobe.Illustrator.7">
                <p:embed/>
              </p:oleObj>
            </a:graphicData>
          </a:graphic>
        </p:graphicFrame>
        <p:graphicFrame>
          <p:nvGraphicFramePr>
            <p:cNvPr id="82950" name="Object 6"/>
            <p:cNvGraphicFramePr>
              <a:graphicFrameLocks noChangeAspect="1"/>
            </p:cNvGraphicFramePr>
            <p:nvPr/>
          </p:nvGraphicFramePr>
          <p:xfrm>
            <a:off x="3942" y="1674"/>
            <a:ext cx="223" cy="232"/>
          </p:xfrm>
          <a:graphic>
            <a:graphicData uri="http://schemas.openxmlformats.org/presentationml/2006/ole">
              <p:oleObj spid="_x0000_s82950" name="Artwork" r:id="rId7" imgW="809738" imgH="809738" progId="Adobe.Illustrator.7">
                <p:embed/>
              </p:oleObj>
            </a:graphicData>
          </a:graphic>
        </p:graphicFrame>
        <p:pic>
          <p:nvPicPr>
            <p:cNvPr id="82955" name="Picture 10" descr="C:\protein.jpg"/>
            <p:cNvPicPr>
              <a:picLocks noChangeAspect="1" noChangeArrowheads="1"/>
            </p:cNvPicPr>
            <p:nvPr/>
          </p:nvPicPr>
          <p:blipFill>
            <a:blip r:embed="rId8"/>
            <a:srcRect/>
            <a:stretch>
              <a:fillRect/>
            </a:stretch>
          </p:blipFill>
          <p:spPr bwMode="auto">
            <a:xfrm>
              <a:off x="1787" y="1505"/>
              <a:ext cx="1294" cy="1347"/>
            </a:xfrm>
            <a:prstGeom prst="rect">
              <a:avLst/>
            </a:prstGeom>
            <a:noFill/>
            <a:ln w="9525">
              <a:noFill/>
              <a:miter lim="800000"/>
              <a:headEnd/>
              <a:tailEnd/>
            </a:ln>
          </p:spPr>
        </p:pic>
        <p:sp>
          <p:nvSpPr>
            <p:cNvPr id="82956" name="Line 11"/>
            <p:cNvSpPr>
              <a:spLocks noChangeShapeType="1"/>
            </p:cNvSpPr>
            <p:nvPr/>
          </p:nvSpPr>
          <p:spPr bwMode="auto">
            <a:xfrm flipV="1">
              <a:off x="2891" y="1782"/>
              <a:ext cx="1071" cy="59"/>
            </a:xfrm>
            <a:prstGeom prst="line">
              <a:avLst/>
            </a:prstGeom>
            <a:noFill/>
            <a:ln w="25400">
              <a:solidFill>
                <a:srgbClr val="FFFFFF"/>
              </a:solidFill>
              <a:round/>
              <a:headEnd/>
              <a:tailEnd type="triangle" w="lg" len="lg"/>
            </a:ln>
          </p:spPr>
          <p:txBody>
            <a:bodyPr wrap="none" anchor="ctr">
              <a:prstTxWarp prst="textNoShape">
                <a:avLst/>
              </a:prstTxWarp>
            </a:bodyPr>
            <a:lstStyle/>
            <a:p>
              <a:endParaRPr lang="en-US"/>
            </a:p>
          </p:txBody>
        </p:sp>
        <p:sp>
          <p:nvSpPr>
            <p:cNvPr id="82957" name="Line 12"/>
            <p:cNvSpPr>
              <a:spLocks noChangeShapeType="1"/>
            </p:cNvSpPr>
            <p:nvPr/>
          </p:nvSpPr>
          <p:spPr bwMode="auto">
            <a:xfrm flipV="1">
              <a:off x="3083" y="2045"/>
              <a:ext cx="859" cy="276"/>
            </a:xfrm>
            <a:prstGeom prst="line">
              <a:avLst/>
            </a:prstGeom>
            <a:noFill/>
            <a:ln w="25400">
              <a:solidFill>
                <a:srgbClr val="99CCFF"/>
              </a:solidFill>
              <a:round/>
              <a:headEnd/>
              <a:tailEnd type="triangle" w="lg" len="lg"/>
            </a:ln>
          </p:spPr>
          <p:txBody>
            <a:bodyPr wrap="none" anchor="ctr">
              <a:prstTxWarp prst="textNoShape">
                <a:avLst/>
              </a:prstTxWarp>
            </a:bodyPr>
            <a:lstStyle/>
            <a:p>
              <a:endParaRPr lang="en-US"/>
            </a:p>
          </p:txBody>
        </p:sp>
        <p:sp>
          <p:nvSpPr>
            <p:cNvPr id="82958" name="Line 13"/>
            <p:cNvSpPr>
              <a:spLocks noChangeShapeType="1"/>
            </p:cNvSpPr>
            <p:nvPr/>
          </p:nvSpPr>
          <p:spPr bwMode="auto">
            <a:xfrm>
              <a:off x="2795" y="2705"/>
              <a:ext cx="1147" cy="81"/>
            </a:xfrm>
            <a:prstGeom prst="line">
              <a:avLst/>
            </a:prstGeom>
            <a:noFill/>
            <a:ln w="25400">
              <a:solidFill>
                <a:srgbClr val="FF0000"/>
              </a:solidFill>
              <a:round/>
              <a:headEnd/>
              <a:tailEnd type="triangle" w="lg" len="lg"/>
            </a:ln>
          </p:spPr>
          <p:txBody>
            <a:bodyPr wrap="none" anchor="ctr">
              <a:prstTxWarp prst="textNoShape">
                <a:avLst/>
              </a:prstTxWarp>
            </a:bodyPr>
            <a:lstStyle/>
            <a:p>
              <a:endParaRPr lang="en-US"/>
            </a:p>
          </p:txBody>
        </p:sp>
      </p:grpSp>
      <p:sp>
        <p:nvSpPr>
          <p:cNvPr id="268302" name="Text Box 14"/>
          <p:cNvSpPr txBox="1">
            <a:spLocks noChangeArrowheads="1"/>
          </p:cNvSpPr>
          <p:nvPr/>
        </p:nvSpPr>
        <p:spPr bwMode="auto">
          <a:xfrm>
            <a:off x="304800" y="4800600"/>
            <a:ext cx="8839200" cy="2003425"/>
          </a:xfrm>
          <a:prstGeom prst="rect">
            <a:avLst/>
          </a:prstGeom>
          <a:noFill/>
          <a:ln w="25400">
            <a:noFill/>
            <a:miter lim="800000"/>
            <a:headEnd/>
            <a:tailEnd/>
          </a:ln>
        </p:spPr>
        <p:txBody>
          <a:bodyPr>
            <a:prstTxWarp prst="textNoShape">
              <a:avLst/>
            </a:prstTxWarp>
            <a:spAutoFit/>
          </a:bodyPr>
          <a:lstStyle/>
          <a:p>
            <a:pPr marL="114300" indent="-114300">
              <a:buFontTx/>
              <a:buChar char="•"/>
            </a:pPr>
            <a:r>
              <a:rPr kumimoji="1" lang="en-US" sz="2800" b="1">
                <a:solidFill>
                  <a:schemeClr val="tx2"/>
                </a:solidFill>
              </a:rPr>
              <a:t>Locations under distinctive selective pressure</a:t>
            </a:r>
          </a:p>
          <a:p>
            <a:pPr marL="114300" indent="-114300">
              <a:buFontTx/>
              <a:buChar char="•"/>
            </a:pPr>
            <a:r>
              <a:rPr kumimoji="1" lang="en-US" sz="2800" b="1">
                <a:solidFill>
                  <a:schemeClr val="tx2"/>
                </a:solidFill>
              </a:rPr>
              <a:t>Changes in selective pressure</a:t>
            </a:r>
          </a:p>
          <a:p>
            <a:pPr marL="114300" indent="-114300">
              <a:buFontTx/>
              <a:buChar char="•"/>
            </a:pPr>
            <a:r>
              <a:rPr kumimoji="1" lang="en-US" sz="2800" b="1">
                <a:solidFill>
                  <a:schemeClr val="tx2"/>
                </a:solidFill>
              </a:rPr>
              <a:t>Selective pressure that depends upon subclass </a:t>
            </a:r>
            <a:r>
              <a:rPr kumimoji="1" lang="en-US" b="1">
                <a:solidFill>
                  <a:schemeClr val="tx2"/>
                </a:solidFill>
              </a:rPr>
              <a:t>(identity of ligand, location in cell, etc.)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Effect transition="in" filter="wipe(up)">
                                      <p:cBhvr>
                                        <p:cTn id="7" dur="500"/>
                                        <p:tgtEl>
                                          <p:spTgt spid="268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8291">
                                            <p:txEl>
                                              <p:pRg st="1" end="1"/>
                                            </p:txEl>
                                          </p:spTgt>
                                        </p:tgtEl>
                                        <p:attrNameLst>
                                          <p:attrName>style.visibility</p:attrName>
                                        </p:attrNameLst>
                                      </p:cBhvr>
                                      <p:to>
                                        <p:strVal val="visible"/>
                                      </p:to>
                                    </p:set>
                                    <p:animEffect transition="in" filter="wipe(up)">
                                      <p:cBhvr>
                                        <p:cTn id="12" dur="500"/>
                                        <p:tgtEl>
                                          <p:spTgt spid="268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8302">
                                            <p:txEl>
                                              <p:pRg st="0" end="0"/>
                                            </p:txEl>
                                          </p:spTgt>
                                        </p:tgtEl>
                                        <p:attrNameLst>
                                          <p:attrName>style.visibility</p:attrName>
                                        </p:attrNameLst>
                                      </p:cBhvr>
                                      <p:to>
                                        <p:strVal val="visible"/>
                                      </p:to>
                                    </p:set>
                                    <p:animEffect transition="in" filter="wipe(up)">
                                      <p:cBhvr>
                                        <p:cTn id="22" dur="500"/>
                                        <p:tgtEl>
                                          <p:spTgt spid="26830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8302">
                                            <p:txEl>
                                              <p:pRg st="1" end="1"/>
                                            </p:txEl>
                                          </p:spTgt>
                                        </p:tgtEl>
                                        <p:attrNameLst>
                                          <p:attrName>style.visibility</p:attrName>
                                        </p:attrNameLst>
                                      </p:cBhvr>
                                      <p:to>
                                        <p:strVal val="visible"/>
                                      </p:to>
                                    </p:set>
                                    <p:animEffect transition="in" filter="wipe(up)">
                                      <p:cBhvr>
                                        <p:cTn id="27" dur="500"/>
                                        <p:tgtEl>
                                          <p:spTgt spid="26830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8302">
                                            <p:txEl>
                                              <p:pRg st="2" end="2"/>
                                            </p:txEl>
                                          </p:spTgt>
                                        </p:tgtEl>
                                        <p:attrNameLst>
                                          <p:attrName>style.visibility</p:attrName>
                                        </p:attrNameLst>
                                      </p:cBhvr>
                                      <p:to>
                                        <p:strVal val="visible"/>
                                      </p:to>
                                    </p:set>
                                    <p:animEffect transition="in" filter="wipe(up)">
                                      <p:cBhvr>
                                        <p:cTn id="32" dur="500"/>
                                        <p:tgtEl>
                                          <p:spTgt spid="2683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autoUpdateAnimBg="0"/>
      <p:bldP spid="268302" grpId="0" build="p" autoUpdateAnimBg="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3970" name="Group 2"/>
          <p:cNvGrpSpPr>
            <a:grpSpLocks/>
          </p:cNvGrpSpPr>
          <p:nvPr/>
        </p:nvGrpSpPr>
        <p:grpSpPr bwMode="auto">
          <a:xfrm rot="-3398284">
            <a:off x="914400" y="2819400"/>
            <a:ext cx="2755900" cy="2755900"/>
            <a:chOff x="528" y="1440"/>
            <a:chExt cx="2160" cy="2160"/>
          </a:xfrm>
        </p:grpSpPr>
        <p:sp>
          <p:nvSpPr>
            <p:cNvPr id="83986" name="Arc 3"/>
            <p:cNvSpPr>
              <a:spLocks/>
            </p:cNvSpPr>
            <p:nvPr/>
          </p:nvSpPr>
          <p:spPr bwMode="auto">
            <a:xfrm>
              <a:off x="1608" y="1440"/>
              <a:ext cx="201" cy="1080"/>
            </a:xfrm>
            <a:custGeom>
              <a:avLst/>
              <a:gdLst>
                <a:gd name="T0" fmla="*/ 0 w 3999"/>
                <a:gd name="T1" fmla="*/ 0 h 21600"/>
                <a:gd name="T2" fmla="*/ 0 w 3999"/>
                <a:gd name="T3" fmla="*/ 0 h 21600"/>
                <a:gd name="T4" fmla="*/ 0 w 3999"/>
                <a:gd name="T5" fmla="*/ 0 h 21600"/>
                <a:gd name="T6" fmla="*/ 0 60000 65536"/>
                <a:gd name="T7" fmla="*/ 0 60000 65536"/>
                <a:gd name="T8" fmla="*/ 0 60000 65536"/>
                <a:gd name="T9" fmla="*/ 0 w 3999"/>
                <a:gd name="T10" fmla="*/ 0 h 21600"/>
                <a:gd name="T11" fmla="*/ 3999 w 3999"/>
                <a:gd name="T12" fmla="*/ 21600 h 21600"/>
              </a:gdLst>
              <a:ahLst/>
              <a:cxnLst>
                <a:cxn ang="T6">
                  <a:pos x="T0" y="T1"/>
                </a:cxn>
                <a:cxn ang="T7">
                  <a:pos x="T2" y="T3"/>
                </a:cxn>
                <a:cxn ang="T8">
                  <a:pos x="T4" y="T5"/>
                </a:cxn>
              </a:cxnLst>
              <a:rect l="T9" t="T10" r="T11" b="T12"/>
              <a:pathLst>
                <a:path w="3999" h="21600" fill="none" extrusionOk="0">
                  <a:moveTo>
                    <a:pt x="0" y="-1"/>
                  </a:moveTo>
                  <a:cubicBezTo>
                    <a:pt x="1341" y="-1"/>
                    <a:pt x="2680" y="125"/>
                    <a:pt x="3998" y="373"/>
                  </a:cubicBezTo>
                </a:path>
                <a:path w="3999" h="21600" stroke="0" extrusionOk="0">
                  <a:moveTo>
                    <a:pt x="0" y="-1"/>
                  </a:moveTo>
                  <a:cubicBezTo>
                    <a:pt x="1341" y="-1"/>
                    <a:pt x="2680" y="125"/>
                    <a:pt x="3998" y="373"/>
                  </a:cubicBezTo>
                  <a:lnTo>
                    <a:pt x="0" y="21600"/>
                  </a:lnTo>
                  <a:close/>
                </a:path>
              </a:pathLst>
            </a:custGeom>
            <a:solidFill>
              <a:srgbClr val="0099CC"/>
            </a:solidFill>
            <a:ln w="9525">
              <a:solidFill>
                <a:srgbClr val="000000"/>
              </a:solidFill>
              <a:round/>
              <a:headEnd/>
              <a:tailEnd/>
            </a:ln>
          </p:spPr>
          <p:txBody>
            <a:bodyPr>
              <a:prstTxWarp prst="textNoShape">
                <a:avLst/>
              </a:prstTxWarp>
            </a:bodyPr>
            <a:lstStyle/>
            <a:p>
              <a:endParaRPr lang="en-US"/>
            </a:p>
          </p:txBody>
        </p:sp>
        <p:sp>
          <p:nvSpPr>
            <p:cNvPr id="83987" name="Arc 4"/>
            <p:cNvSpPr>
              <a:spLocks/>
            </p:cNvSpPr>
            <p:nvPr/>
          </p:nvSpPr>
          <p:spPr bwMode="auto">
            <a:xfrm>
              <a:off x="1608" y="2520"/>
              <a:ext cx="1077" cy="108"/>
            </a:xfrm>
            <a:custGeom>
              <a:avLst/>
              <a:gdLst>
                <a:gd name="T0" fmla="*/ 0 w 21565"/>
                <a:gd name="T1" fmla="*/ 0 h 2149"/>
                <a:gd name="T2" fmla="*/ 0 w 21565"/>
                <a:gd name="T3" fmla="*/ 0 h 2149"/>
                <a:gd name="T4" fmla="*/ 0 w 21565"/>
                <a:gd name="T5" fmla="*/ 0 h 2149"/>
                <a:gd name="T6" fmla="*/ 0 60000 65536"/>
                <a:gd name="T7" fmla="*/ 0 60000 65536"/>
                <a:gd name="T8" fmla="*/ 0 60000 65536"/>
                <a:gd name="T9" fmla="*/ 0 w 21565"/>
                <a:gd name="T10" fmla="*/ 0 h 2149"/>
                <a:gd name="T11" fmla="*/ 21565 w 21565"/>
                <a:gd name="T12" fmla="*/ 2149 h 2149"/>
              </a:gdLst>
              <a:ahLst/>
              <a:cxnLst>
                <a:cxn ang="T6">
                  <a:pos x="T0" y="T1"/>
                </a:cxn>
                <a:cxn ang="T7">
                  <a:pos x="T2" y="T3"/>
                </a:cxn>
                <a:cxn ang="T8">
                  <a:pos x="T4" y="T5"/>
                </a:cxn>
              </a:cxnLst>
              <a:rect l="T9" t="T10" r="T11" b="T12"/>
              <a:pathLst>
                <a:path w="21565" h="2149" fill="none" extrusionOk="0">
                  <a:moveTo>
                    <a:pt x="21564" y="1231"/>
                  </a:moveTo>
                  <a:cubicBezTo>
                    <a:pt x="21547" y="1538"/>
                    <a:pt x="21523" y="1843"/>
                    <a:pt x="21492" y="2148"/>
                  </a:cubicBezTo>
                </a:path>
                <a:path w="21565" h="2149" stroke="0" extrusionOk="0">
                  <a:moveTo>
                    <a:pt x="21564" y="1231"/>
                  </a:moveTo>
                  <a:cubicBezTo>
                    <a:pt x="21547" y="1538"/>
                    <a:pt x="21523" y="1843"/>
                    <a:pt x="21492" y="2148"/>
                  </a:cubicBezTo>
                  <a:lnTo>
                    <a:pt x="0" y="0"/>
                  </a:lnTo>
                  <a:close/>
                </a:path>
              </a:pathLst>
            </a:custGeom>
            <a:solidFill>
              <a:srgbClr val="FFFFCC"/>
            </a:solidFill>
            <a:ln w="9525">
              <a:solidFill>
                <a:srgbClr val="000000"/>
              </a:solidFill>
              <a:round/>
              <a:headEnd/>
              <a:tailEnd/>
            </a:ln>
          </p:spPr>
          <p:txBody>
            <a:bodyPr>
              <a:prstTxWarp prst="textNoShape">
                <a:avLst/>
              </a:prstTxWarp>
            </a:bodyPr>
            <a:lstStyle/>
            <a:p>
              <a:endParaRPr lang="en-US"/>
            </a:p>
          </p:txBody>
        </p:sp>
        <p:grpSp>
          <p:nvGrpSpPr>
            <p:cNvPr id="83988" name="Group 5"/>
            <p:cNvGrpSpPr>
              <a:grpSpLocks/>
            </p:cNvGrpSpPr>
            <p:nvPr/>
          </p:nvGrpSpPr>
          <p:grpSpPr bwMode="auto">
            <a:xfrm>
              <a:off x="528" y="1440"/>
              <a:ext cx="2160" cy="2160"/>
              <a:chOff x="528" y="1440"/>
              <a:chExt cx="2160" cy="2160"/>
            </a:xfrm>
          </p:grpSpPr>
          <p:sp>
            <p:nvSpPr>
              <p:cNvPr id="83989" name="Arc 6" descr="Wide upward diagonal"/>
              <p:cNvSpPr>
                <a:spLocks/>
              </p:cNvSpPr>
              <p:nvPr/>
            </p:nvSpPr>
            <p:spPr bwMode="auto">
              <a:xfrm>
                <a:off x="1608" y="1458"/>
                <a:ext cx="1080" cy="1124"/>
              </a:xfrm>
              <a:custGeom>
                <a:avLst/>
                <a:gdLst>
                  <a:gd name="T0" fmla="*/ 0 w 21600"/>
                  <a:gd name="T1" fmla="*/ 0 h 22459"/>
                  <a:gd name="T2" fmla="*/ 0 w 21600"/>
                  <a:gd name="T3" fmla="*/ 0 h 22459"/>
                  <a:gd name="T4" fmla="*/ 0 w 21600"/>
                  <a:gd name="T5" fmla="*/ 0 h 22459"/>
                  <a:gd name="T6" fmla="*/ 0 60000 65536"/>
                  <a:gd name="T7" fmla="*/ 0 60000 65536"/>
                  <a:gd name="T8" fmla="*/ 0 60000 65536"/>
                  <a:gd name="T9" fmla="*/ 0 w 21600"/>
                  <a:gd name="T10" fmla="*/ 0 h 22459"/>
                  <a:gd name="T11" fmla="*/ 21600 w 21600"/>
                  <a:gd name="T12" fmla="*/ 22459 h 22459"/>
                </a:gdLst>
                <a:ahLst/>
                <a:cxnLst>
                  <a:cxn ang="T6">
                    <a:pos x="T0" y="T1"/>
                  </a:cxn>
                  <a:cxn ang="T7">
                    <a:pos x="T2" y="T3"/>
                  </a:cxn>
                  <a:cxn ang="T8">
                    <a:pos x="T4" y="T5"/>
                  </a:cxn>
                </a:cxnLst>
                <a:rect l="T9" t="T10" r="T11" b="T12"/>
                <a:pathLst>
                  <a:path w="21600" h="22459" fill="none" extrusionOk="0">
                    <a:moveTo>
                      <a:pt x="3998" y="0"/>
                    </a:moveTo>
                    <a:cubicBezTo>
                      <a:pt x="14206" y="1923"/>
                      <a:pt x="21600" y="10839"/>
                      <a:pt x="21600" y="21227"/>
                    </a:cubicBezTo>
                    <a:cubicBezTo>
                      <a:pt x="21600" y="21637"/>
                      <a:pt x="21588" y="22048"/>
                      <a:pt x="21564" y="22458"/>
                    </a:cubicBezTo>
                  </a:path>
                  <a:path w="21600" h="22459" stroke="0" extrusionOk="0">
                    <a:moveTo>
                      <a:pt x="3998" y="0"/>
                    </a:moveTo>
                    <a:cubicBezTo>
                      <a:pt x="14206" y="1923"/>
                      <a:pt x="21600" y="10839"/>
                      <a:pt x="21600" y="21227"/>
                    </a:cubicBezTo>
                    <a:cubicBezTo>
                      <a:pt x="21600" y="21637"/>
                      <a:pt x="21588" y="22048"/>
                      <a:pt x="21564" y="22458"/>
                    </a:cubicBezTo>
                    <a:lnTo>
                      <a:pt x="0" y="21227"/>
                    </a:lnTo>
                    <a:close/>
                  </a:path>
                </a:pathLst>
              </a:custGeom>
              <a:pattFill prst="wdUpDiag">
                <a:fgClr>
                  <a:srgbClr val="00FF00"/>
                </a:fgClr>
                <a:bgClr>
                  <a:srgbClr val="FFFFFF"/>
                </a:bgClr>
              </a:pattFill>
              <a:ln w="9525">
                <a:solidFill>
                  <a:srgbClr val="000000"/>
                </a:solidFill>
                <a:round/>
                <a:headEnd/>
                <a:tailEnd/>
              </a:ln>
            </p:spPr>
            <p:txBody>
              <a:bodyPr>
                <a:prstTxWarp prst="textNoShape">
                  <a:avLst/>
                </a:prstTxWarp>
              </a:bodyPr>
              <a:lstStyle/>
              <a:p>
                <a:endParaRPr lang="en-US"/>
              </a:p>
            </p:txBody>
          </p:sp>
          <p:sp>
            <p:nvSpPr>
              <p:cNvPr id="83990" name="Arc 7"/>
              <p:cNvSpPr>
                <a:spLocks/>
              </p:cNvSpPr>
              <p:nvPr/>
            </p:nvSpPr>
            <p:spPr bwMode="auto">
              <a:xfrm>
                <a:off x="528" y="1440"/>
                <a:ext cx="2155" cy="2160"/>
              </a:xfrm>
              <a:custGeom>
                <a:avLst/>
                <a:gdLst>
                  <a:gd name="T0" fmla="*/ 0 w 43093"/>
                  <a:gd name="T1" fmla="*/ 0 h 43200"/>
                  <a:gd name="T2" fmla="*/ 0 w 43093"/>
                  <a:gd name="T3" fmla="*/ 0 h 43200"/>
                  <a:gd name="T4" fmla="*/ 0 w 43093"/>
                  <a:gd name="T5" fmla="*/ 0 h 43200"/>
                  <a:gd name="T6" fmla="*/ 0 60000 65536"/>
                  <a:gd name="T7" fmla="*/ 0 60000 65536"/>
                  <a:gd name="T8" fmla="*/ 0 60000 65536"/>
                  <a:gd name="T9" fmla="*/ 0 w 43093"/>
                  <a:gd name="T10" fmla="*/ 0 h 43200"/>
                  <a:gd name="T11" fmla="*/ 43093 w 43093"/>
                  <a:gd name="T12" fmla="*/ 43200 h 43200"/>
                </a:gdLst>
                <a:ahLst/>
                <a:cxnLst>
                  <a:cxn ang="T6">
                    <a:pos x="T0" y="T1"/>
                  </a:cxn>
                  <a:cxn ang="T7">
                    <a:pos x="T2" y="T3"/>
                  </a:cxn>
                  <a:cxn ang="T8">
                    <a:pos x="T4" y="T5"/>
                  </a:cxn>
                </a:cxnLst>
                <a:rect l="T9" t="T10" r="T11" b="T12"/>
                <a:pathLst>
                  <a:path w="43093" h="43200" fill="none" extrusionOk="0">
                    <a:moveTo>
                      <a:pt x="43092" y="23748"/>
                    </a:moveTo>
                    <a:cubicBezTo>
                      <a:pt x="41988" y="34791"/>
                      <a:pt x="32697" y="43199"/>
                      <a:pt x="21600" y="43199"/>
                    </a:cubicBezTo>
                    <a:cubicBezTo>
                      <a:pt x="9670" y="43200"/>
                      <a:pt x="0" y="33529"/>
                      <a:pt x="0" y="21600"/>
                    </a:cubicBezTo>
                    <a:cubicBezTo>
                      <a:pt x="0" y="9670"/>
                      <a:pt x="9670" y="-1"/>
                      <a:pt x="21600" y="-1"/>
                    </a:cubicBezTo>
                  </a:path>
                  <a:path w="43093" h="43200" stroke="0" extrusionOk="0">
                    <a:moveTo>
                      <a:pt x="43092" y="23748"/>
                    </a:moveTo>
                    <a:cubicBezTo>
                      <a:pt x="41988" y="34791"/>
                      <a:pt x="32697" y="43199"/>
                      <a:pt x="21600" y="43199"/>
                    </a:cubicBezTo>
                    <a:cubicBezTo>
                      <a:pt x="9670" y="43200"/>
                      <a:pt x="0" y="33529"/>
                      <a:pt x="0" y="21600"/>
                    </a:cubicBezTo>
                    <a:cubicBezTo>
                      <a:pt x="0" y="9670"/>
                      <a:pt x="9670" y="-1"/>
                      <a:pt x="21600" y="-1"/>
                    </a:cubicBezTo>
                    <a:lnTo>
                      <a:pt x="21600" y="21600"/>
                    </a:lnTo>
                    <a:close/>
                  </a:path>
                </a:pathLst>
              </a:custGeom>
              <a:solidFill>
                <a:srgbClr val="FF0000"/>
              </a:solidFill>
              <a:ln w="9525">
                <a:solidFill>
                  <a:srgbClr val="000000"/>
                </a:solidFill>
                <a:round/>
                <a:headEnd/>
                <a:tailEnd/>
              </a:ln>
            </p:spPr>
            <p:txBody>
              <a:bodyPr>
                <a:prstTxWarp prst="textNoShape">
                  <a:avLst/>
                </a:prstTxWarp>
              </a:bodyPr>
              <a:lstStyle/>
              <a:p>
                <a:endParaRPr lang="en-US"/>
              </a:p>
            </p:txBody>
          </p:sp>
        </p:grpSp>
      </p:grpSp>
      <p:grpSp>
        <p:nvGrpSpPr>
          <p:cNvPr id="83971" name="Group 8"/>
          <p:cNvGrpSpPr>
            <a:grpSpLocks/>
          </p:cNvGrpSpPr>
          <p:nvPr/>
        </p:nvGrpSpPr>
        <p:grpSpPr bwMode="auto">
          <a:xfrm rot="-3159643">
            <a:off x="5119688" y="3000375"/>
            <a:ext cx="2209800" cy="2209800"/>
            <a:chOff x="3168" y="1632"/>
            <a:chExt cx="1767" cy="1767"/>
          </a:xfrm>
        </p:grpSpPr>
        <p:sp>
          <p:nvSpPr>
            <p:cNvPr id="83982" name="Arc 9" descr="Wide upward diagonal"/>
            <p:cNvSpPr>
              <a:spLocks/>
            </p:cNvSpPr>
            <p:nvPr/>
          </p:nvSpPr>
          <p:spPr bwMode="auto">
            <a:xfrm>
              <a:off x="4052" y="1632"/>
              <a:ext cx="883" cy="1264"/>
            </a:xfrm>
            <a:custGeom>
              <a:avLst/>
              <a:gdLst>
                <a:gd name="T0" fmla="*/ 0 w 21600"/>
                <a:gd name="T1" fmla="*/ 0 h 30887"/>
                <a:gd name="T2" fmla="*/ 0 w 21600"/>
                <a:gd name="T3" fmla="*/ 0 h 30887"/>
                <a:gd name="T4" fmla="*/ 0 w 21600"/>
                <a:gd name="T5" fmla="*/ 0 h 30887"/>
                <a:gd name="T6" fmla="*/ 0 60000 65536"/>
                <a:gd name="T7" fmla="*/ 0 60000 65536"/>
                <a:gd name="T8" fmla="*/ 0 60000 65536"/>
                <a:gd name="T9" fmla="*/ 0 w 21600"/>
                <a:gd name="T10" fmla="*/ 0 h 30887"/>
                <a:gd name="T11" fmla="*/ 21600 w 21600"/>
                <a:gd name="T12" fmla="*/ 30887 h 30887"/>
              </a:gdLst>
              <a:ahLst/>
              <a:cxnLst>
                <a:cxn ang="T6">
                  <a:pos x="T0" y="T1"/>
                </a:cxn>
                <a:cxn ang="T7">
                  <a:pos x="T2" y="T3"/>
                </a:cxn>
                <a:cxn ang="T8">
                  <a:pos x="T4" y="T5"/>
                </a:cxn>
              </a:cxnLst>
              <a:rect l="T9" t="T10" r="T11" b="T12"/>
              <a:pathLst>
                <a:path w="21600" h="30887" fill="none" extrusionOk="0">
                  <a:moveTo>
                    <a:pt x="0" y="-1"/>
                  </a:moveTo>
                  <a:cubicBezTo>
                    <a:pt x="11929" y="0"/>
                    <a:pt x="21600" y="9670"/>
                    <a:pt x="21600" y="21600"/>
                  </a:cubicBezTo>
                  <a:cubicBezTo>
                    <a:pt x="21600" y="24813"/>
                    <a:pt x="20883" y="27985"/>
                    <a:pt x="19501" y="30886"/>
                  </a:cubicBezTo>
                </a:path>
                <a:path w="21600" h="30887" stroke="0" extrusionOk="0">
                  <a:moveTo>
                    <a:pt x="0" y="-1"/>
                  </a:moveTo>
                  <a:cubicBezTo>
                    <a:pt x="11929" y="0"/>
                    <a:pt x="21600" y="9670"/>
                    <a:pt x="21600" y="21600"/>
                  </a:cubicBezTo>
                  <a:cubicBezTo>
                    <a:pt x="21600" y="24813"/>
                    <a:pt x="20883" y="27985"/>
                    <a:pt x="19501" y="30886"/>
                  </a:cubicBezTo>
                  <a:lnTo>
                    <a:pt x="0" y="21600"/>
                  </a:lnTo>
                  <a:close/>
                </a:path>
              </a:pathLst>
            </a:custGeom>
            <a:pattFill prst="wdUpDiag">
              <a:fgClr>
                <a:srgbClr val="9999FF"/>
              </a:fgClr>
              <a:bgClr>
                <a:srgbClr val="FFFFFF"/>
              </a:bgClr>
            </a:pattFill>
            <a:ln w="9525">
              <a:solidFill>
                <a:srgbClr val="000000"/>
              </a:solidFill>
              <a:round/>
              <a:headEnd/>
              <a:tailEnd/>
            </a:ln>
          </p:spPr>
          <p:txBody>
            <a:bodyPr>
              <a:prstTxWarp prst="textNoShape">
                <a:avLst/>
              </a:prstTxWarp>
            </a:bodyPr>
            <a:lstStyle/>
            <a:p>
              <a:endParaRPr lang="en-US"/>
            </a:p>
          </p:txBody>
        </p:sp>
        <p:sp>
          <p:nvSpPr>
            <p:cNvPr id="83983" name="Arc 10"/>
            <p:cNvSpPr>
              <a:spLocks/>
            </p:cNvSpPr>
            <p:nvPr/>
          </p:nvSpPr>
          <p:spPr bwMode="auto">
            <a:xfrm>
              <a:off x="4052" y="2516"/>
              <a:ext cx="797" cy="772"/>
            </a:xfrm>
            <a:custGeom>
              <a:avLst/>
              <a:gdLst>
                <a:gd name="T0" fmla="*/ 0 w 19502"/>
                <a:gd name="T1" fmla="*/ 0 h 18867"/>
                <a:gd name="T2" fmla="*/ 0 w 19502"/>
                <a:gd name="T3" fmla="*/ 0 h 18867"/>
                <a:gd name="T4" fmla="*/ 0 w 19502"/>
                <a:gd name="T5" fmla="*/ 0 h 18867"/>
                <a:gd name="T6" fmla="*/ 0 60000 65536"/>
                <a:gd name="T7" fmla="*/ 0 60000 65536"/>
                <a:gd name="T8" fmla="*/ 0 60000 65536"/>
                <a:gd name="T9" fmla="*/ 0 w 19502"/>
                <a:gd name="T10" fmla="*/ 0 h 18867"/>
                <a:gd name="T11" fmla="*/ 19502 w 19502"/>
                <a:gd name="T12" fmla="*/ 18867 h 18867"/>
              </a:gdLst>
              <a:ahLst/>
              <a:cxnLst>
                <a:cxn ang="T6">
                  <a:pos x="T0" y="T1"/>
                </a:cxn>
                <a:cxn ang="T7">
                  <a:pos x="T2" y="T3"/>
                </a:cxn>
                <a:cxn ang="T8">
                  <a:pos x="T4" y="T5"/>
                </a:cxn>
              </a:cxnLst>
              <a:rect l="T9" t="T10" r="T11" b="T12"/>
              <a:pathLst>
                <a:path w="19502" h="18867" fill="none" extrusionOk="0">
                  <a:moveTo>
                    <a:pt x="19501" y="9286"/>
                  </a:moveTo>
                  <a:cubicBezTo>
                    <a:pt x="17573" y="13335"/>
                    <a:pt x="14433" y="16683"/>
                    <a:pt x="10516" y="18867"/>
                  </a:cubicBezTo>
                </a:path>
                <a:path w="19502" h="18867" stroke="0" extrusionOk="0">
                  <a:moveTo>
                    <a:pt x="19501" y="9286"/>
                  </a:moveTo>
                  <a:cubicBezTo>
                    <a:pt x="17573" y="13335"/>
                    <a:pt x="14433" y="16683"/>
                    <a:pt x="10516" y="18867"/>
                  </a:cubicBezTo>
                  <a:lnTo>
                    <a:pt x="0" y="0"/>
                  </a:lnTo>
                  <a:close/>
                </a:path>
              </a:pathLst>
            </a:custGeom>
            <a:solidFill>
              <a:srgbClr val="00FF00"/>
            </a:solidFill>
            <a:ln w="9525">
              <a:solidFill>
                <a:srgbClr val="000000"/>
              </a:solidFill>
              <a:round/>
              <a:headEnd/>
              <a:tailEnd/>
            </a:ln>
          </p:spPr>
          <p:txBody>
            <a:bodyPr>
              <a:prstTxWarp prst="textNoShape">
                <a:avLst/>
              </a:prstTxWarp>
            </a:bodyPr>
            <a:lstStyle/>
            <a:p>
              <a:endParaRPr lang="en-US"/>
            </a:p>
          </p:txBody>
        </p:sp>
        <p:sp>
          <p:nvSpPr>
            <p:cNvPr id="83984" name="Arc 11"/>
            <p:cNvSpPr>
              <a:spLocks/>
            </p:cNvSpPr>
            <p:nvPr/>
          </p:nvSpPr>
          <p:spPr bwMode="auto">
            <a:xfrm>
              <a:off x="3988" y="2516"/>
              <a:ext cx="493" cy="883"/>
            </a:xfrm>
            <a:custGeom>
              <a:avLst/>
              <a:gdLst>
                <a:gd name="T0" fmla="*/ 0 w 12055"/>
                <a:gd name="T1" fmla="*/ 0 h 21600"/>
                <a:gd name="T2" fmla="*/ 0 w 12055"/>
                <a:gd name="T3" fmla="*/ 0 h 21600"/>
                <a:gd name="T4" fmla="*/ 0 w 12055"/>
                <a:gd name="T5" fmla="*/ 0 h 21600"/>
                <a:gd name="T6" fmla="*/ 0 60000 65536"/>
                <a:gd name="T7" fmla="*/ 0 60000 65536"/>
                <a:gd name="T8" fmla="*/ 0 60000 65536"/>
                <a:gd name="T9" fmla="*/ 0 w 12055"/>
                <a:gd name="T10" fmla="*/ 0 h 21600"/>
                <a:gd name="T11" fmla="*/ 12055 w 12055"/>
                <a:gd name="T12" fmla="*/ 21600 h 21600"/>
              </a:gdLst>
              <a:ahLst/>
              <a:cxnLst>
                <a:cxn ang="T6">
                  <a:pos x="T0" y="T1"/>
                </a:cxn>
                <a:cxn ang="T7">
                  <a:pos x="T2" y="T3"/>
                </a:cxn>
                <a:cxn ang="T8">
                  <a:pos x="T4" y="T5"/>
                </a:cxn>
              </a:cxnLst>
              <a:rect l="T9" t="T10" r="T11" b="T12"/>
              <a:pathLst>
                <a:path w="12055" h="21600" fill="none" extrusionOk="0">
                  <a:moveTo>
                    <a:pt x="12055" y="18867"/>
                  </a:moveTo>
                  <a:cubicBezTo>
                    <a:pt x="8839" y="20659"/>
                    <a:pt x="5219" y="21599"/>
                    <a:pt x="1539" y="21599"/>
                  </a:cubicBezTo>
                  <a:cubicBezTo>
                    <a:pt x="1025" y="21599"/>
                    <a:pt x="512" y="21581"/>
                    <a:pt x="-1" y="21545"/>
                  </a:cubicBezTo>
                </a:path>
                <a:path w="12055" h="21600" stroke="0" extrusionOk="0">
                  <a:moveTo>
                    <a:pt x="12055" y="18867"/>
                  </a:moveTo>
                  <a:cubicBezTo>
                    <a:pt x="8839" y="20659"/>
                    <a:pt x="5219" y="21599"/>
                    <a:pt x="1539" y="21599"/>
                  </a:cubicBezTo>
                  <a:cubicBezTo>
                    <a:pt x="1025" y="21599"/>
                    <a:pt x="512" y="21581"/>
                    <a:pt x="-1" y="21545"/>
                  </a:cubicBezTo>
                  <a:lnTo>
                    <a:pt x="1539" y="0"/>
                  </a:ln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3985" name="Arc 12" descr="Wide upward diagonal"/>
            <p:cNvSpPr>
              <a:spLocks/>
            </p:cNvSpPr>
            <p:nvPr/>
          </p:nvSpPr>
          <p:spPr bwMode="auto">
            <a:xfrm>
              <a:off x="3168" y="1632"/>
              <a:ext cx="884" cy="1765"/>
            </a:xfrm>
            <a:custGeom>
              <a:avLst/>
              <a:gdLst>
                <a:gd name="T0" fmla="*/ 0 w 21600"/>
                <a:gd name="T1" fmla="*/ 0 h 43145"/>
                <a:gd name="T2" fmla="*/ 0 w 21600"/>
                <a:gd name="T3" fmla="*/ 0 h 43145"/>
                <a:gd name="T4" fmla="*/ 0 w 21600"/>
                <a:gd name="T5" fmla="*/ 0 h 43145"/>
                <a:gd name="T6" fmla="*/ 0 60000 65536"/>
                <a:gd name="T7" fmla="*/ 0 60000 65536"/>
                <a:gd name="T8" fmla="*/ 0 60000 65536"/>
                <a:gd name="T9" fmla="*/ 0 w 21600"/>
                <a:gd name="T10" fmla="*/ 0 h 43145"/>
                <a:gd name="T11" fmla="*/ 21600 w 21600"/>
                <a:gd name="T12" fmla="*/ 43145 h 43145"/>
              </a:gdLst>
              <a:ahLst/>
              <a:cxnLst>
                <a:cxn ang="T6">
                  <a:pos x="T0" y="T1"/>
                </a:cxn>
                <a:cxn ang="T7">
                  <a:pos x="T2" y="T3"/>
                </a:cxn>
                <a:cxn ang="T8">
                  <a:pos x="T4" y="T5"/>
                </a:cxn>
              </a:cxnLst>
              <a:rect l="T9" t="T10" r="T11" b="T12"/>
              <a:pathLst>
                <a:path w="21600" h="43145" fill="none" extrusionOk="0">
                  <a:moveTo>
                    <a:pt x="20060" y="43145"/>
                  </a:moveTo>
                  <a:cubicBezTo>
                    <a:pt x="8757" y="42337"/>
                    <a:pt x="0" y="32932"/>
                    <a:pt x="0" y="21600"/>
                  </a:cubicBezTo>
                  <a:cubicBezTo>
                    <a:pt x="0" y="9670"/>
                    <a:pt x="9670" y="-1"/>
                    <a:pt x="21600" y="-1"/>
                  </a:cubicBezTo>
                </a:path>
                <a:path w="21600" h="43145" stroke="0" extrusionOk="0">
                  <a:moveTo>
                    <a:pt x="20060" y="43145"/>
                  </a:moveTo>
                  <a:cubicBezTo>
                    <a:pt x="8757" y="42337"/>
                    <a:pt x="0" y="32932"/>
                    <a:pt x="0" y="21600"/>
                  </a:cubicBezTo>
                  <a:cubicBezTo>
                    <a:pt x="0" y="9670"/>
                    <a:pt x="9670" y="-1"/>
                    <a:pt x="21600" y="-1"/>
                  </a:cubicBezTo>
                  <a:lnTo>
                    <a:pt x="21600" y="21600"/>
                  </a:lnTo>
                  <a:close/>
                </a:path>
              </a:pathLst>
            </a:custGeom>
            <a:pattFill prst="wdUpDiag">
              <a:fgClr>
                <a:srgbClr val="CC0000"/>
              </a:fgClr>
              <a:bgClr>
                <a:srgbClr val="FFFFFF"/>
              </a:bgClr>
            </a:pattFill>
            <a:ln w="9525">
              <a:solidFill>
                <a:srgbClr val="000000"/>
              </a:solidFill>
              <a:round/>
              <a:headEnd/>
              <a:tailEnd/>
            </a:ln>
          </p:spPr>
          <p:txBody>
            <a:bodyPr>
              <a:prstTxWarp prst="textNoShape">
                <a:avLst/>
              </a:prstTxWarp>
            </a:bodyPr>
            <a:lstStyle/>
            <a:p>
              <a:endParaRPr lang="en-US"/>
            </a:p>
          </p:txBody>
        </p:sp>
      </p:grpSp>
      <p:sp>
        <p:nvSpPr>
          <p:cNvPr id="83972" name="Text Box 13"/>
          <p:cNvSpPr txBox="1">
            <a:spLocks noChangeArrowheads="1"/>
          </p:cNvSpPr>
          <p:nvPr/>
        </p:nvSpPr>
        <p:spPr bwMode="auto">
          <a:xfrm>
            <a:off x="1638300" y="2243138"/>
            <a:ext cx="1246188"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33CC33"/>
                </a:solidFill>
              </a:rPr>
              <a:t>small</a:t>
            </a:r>
          </a:p>
        </p:txBody>
      </p:sp>
      <p:sp>
        <p:nvSpPr>
          <p:cNvPr id="83973" name="Text Box 14"/>
          <p:cNvSpPr txBox="1">
            <a:spLocks noChangeArrowheads="1"/>
          </p:cNvSpPr>
          <p:nvPr/>
        </p:nvSpPr>
        <p:spPr bwMode="auto">
          <a:xfrm>
            <a:off x="990600" y="5468938"/>
            <a:ext cx="2540000"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CC0000"/>
                </a:solidFill>
              </a:rPr>
              <a:t>hydrophilic</a:t>
            </a:r>
          </a:p>
        </p:txBody>
      </p:sp>
      <p:sp>
        <p:nvSpPr>
          <p:cNvPr id="83974" name="Text Box 15"/>
          <p:cNvSpPr txBox="1">
            <a:spLocks noChangeArrowheads="1"/>
          </p:cNvSpPr>
          <p:nvPr/>
        </p:nvSpPr>
        <p:spPr bwMode="auto">
          <a:xfrm>
            <a:off x="6248400" y="2433638"/>
            <a:ext cx="2025650"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0099CC"/>
                </a:solidFill>
                <a:latin typeface="Symbol" charset="2"/>
              </a:rPr>
              <a:t>a</a:t>
            </a:r>
            <a:r>
              <a:rPr lang="en-US" sz="3600">
                <a:solidFill>
                  <a:srgbClr val="0099CC"/>
                </a:solidFill>
              </a:rPr>
              <a:t>-helical</a:t>
            </a:r>
          </a:p>
        </p:txBody>
      </p:sp>
      <p:sp>
        <p:nvSpPr>
          <p:cNvPr id="83975" name="Text Box 16"/>
          <p:cNvSpPr txBox="1">
            <a:spLocks noChangeArrowheads="1"/>
          </p:cNvSpPr>
          <p:nvPr/>
        </p:nvSpPr>
        <p:spPr bwMode="auto">
          <a:xfrm>
            <a:off x="4887913" y="5113338"/>
            <a:ext cx="2798762"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CC0000"/>
                </a:solidFill>
              </a:rPr>
              <a:t>hydrophobic</a:t>
            </a:r>
          </a:p>
        </p:txBody>
      </p:sp>
      <p:sp>
        <p:nvSpPr>
          <p:cNvPr id="83976" name="Text Box 17"/>
          <p:cNvSpPr txBox="1">
            <a:spLocks noChangeArrowheads="1"/>
          </p:cNvSpPr>
          <p:nvPr/>
        </p:nvSpPr>
        <p:spPr bwMode="auto">
          <a:xfrm>
            <a:off x="4876800" y="1404938"/>
            <a:ext cx="3363913" cy="728662"/>
          </a:xfrm>
          <a:prstGeom prst="rect">
            <a:avLst/>
          </a:prstGeom>
          <a:noFill/>
          <a:ln w="25400">
            <a:noFill/>
            <a:miter lim="800000"/>
            <a:headEnd/>
            <a:tailEnd/>
          </a:ln>
        </p:spPr>
        <p:txBody>
          <a:bodyPr wrap="none" anchor="ctr">
            <a:prstTxWarp prst="textNoShape">
              <a:avLst/>
            </a:prstTxWarp>
            <a:spAutoFit/>
          </a:bodyPr>
          <a:lstStyle/>
          <a:p>
            <a:pPr algn="ctr"/>
            <a:r>
              <a:rPr lang="en-US" sz="3600"/>
              <a:t>Slower-varying</a:t>
            </a:r>
          </a:p>
        </p:txBody>
      </p:sp>
      <p:sp>
        <p:nvSpPr>
          <p:cNvPr id="83977" name="Text Box 18"/>
          <p:cNvSpPr txBox="1">
            <a:spLocks noChangeArrowheads="1"/>
          </p:cNvSpPr>
          <p:nvPr/>
        </p:nvSpPr>
        <p:spPr bwMode="auto">
          <a:xfrm>
            <a:off x="990600" y="1404938"/>
            <a:ext cx="3317875" cy="728662"/>
          </a:xfrm>
          <a:prstGeom prst="rect">
            <a:avLst/>
          </a:prstGeom>
          <a:noFill/>
          <a:ln w="25400">
            <a:noFill/>
            <a:miter lim="800000"/>
            <a:headEnd/>
            <a:tailEnd/>
          </a:ln>
        </p:spPr>
        <p:txBody>
          <a:bodyPr wrap="none" anchor="ctr">
            <a:prstTxWarp prst="textNoShape">
              <a:avLst/>
            </a:prstTxWarp>
            <a:spAutoFit/>
          </a:bodyPr>
          <a:lstStyle/>
          <a:p>
            <a:pPr algn="ctr"/>
            <a:r>
              <a:rPr lang="en-US" sz="3600"/>
              <a:t>Faster-varying</a:t>
            </a:r>
          </a:p>
        </p:txBody>
      </p:sp>
      <p:sp>
        <p:nvSpPr>
          <p:cNvPr id="83978" name="Rectangle 19"/>
          <p:cNvSpPr>
            <a:spLocks noChangeArrowheads="1"/>
          </p:cNvSpPr>
          <p:nvPr/>
        </p:nvSpPr>
        <p:spPr bwMode="auto">
          <a:xfrm>
            <a:off x="0" y="304800"/>
            <a:ext cx="9144000" cy="1143000"/>
          </a:xfrm>
          <a:prstGeom prst="rect">
            <a:avLst/>
          </a:prstGeom>
          <a:noFill/>
          <a:ln w="9525">
            <a:noFill/>
            <a:miter lim="800000"/>
            <a:headEnd/>
            <a:tailEnd/>
          </a:ln>
        </p:spPr>
        <p:txBody>
          <a:bodyPr lIns="92075" tIns="46038" rIns="92075" bIns="46038" anchor="ctr">
            <a:prstTxWarp prst="textNoShape">
              <a:avLst/>
            </a:prstTxWarp>
          </a:bodyPr>
          <a:lstStyle/>
          <a:p>
            <a:pPr algn="ctr"/>
            <a:r>
              <a:rPr lang="en-US" sz="4400">
                <a:solidFill>
                  <a:schemeClr val="tx2"/>
                </a:solidFill>
              </a:rPr>
              <a:t>Exposed Locations</a:t>
            </a:r>
            <a:r>
              <a:rPr lang="en-US" sz="2800">
                <a:solidFill>
                  <a:schemeClr val="tx2"/>
                </a:solidFill>
              </a:rPr>
              <a:t/>
            </a:r>
            <a:br>
              <a:rPr lang="en-US" sz="2800">
                <a:solidFill>
                  <a:schemeClr val="tx2"/>
                </a:solidFill>
              </a:rPr>
            </a:br>
            <a:r>
              <a:rPr lang="en-US" sz="2800">
                <a:solidFill>
                  <a:schemeClr val="tx2"/>
                </a:solidFill>
              </a:rPr>
              <a:t>Properties of Common Amino Acids</a:t>
            </a:r>
          </a:p>
        </p:txBody>
      </p:sp>
      <p:sp>
        <p:nvSpPr>
          <p:cNvPr id="83979" name="Text Box 20"/>
          <p:cNvSpPr txBox="1">
            <a:spLocks noChangeArrowheads="1"/>
          </p:cNvSpPr>
          <p:nvPr/>
        </p:nvSpPr>
        <p:spPr bwMode="auto">
          <a:xfrm>
            <a:off x="7315200" y="3538538"/>
            <a:ext cx="1255713"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33CC33"/>
                </a:solidFill>
              </a:rPr>
              <a:t>large</a:t>
            </a:r>
          </a:p>
        </p:txBody>
      </p:sp>
      <p:sp>
        <p:nvSpPr>
          <p:cNvPr id="83980" name="Text Box 21"/>
          <p:cNvSpPr txBox="1">
            <a:spLocks noChangeArrowheads="1"/>
          </p:cNvSpPr>
          <p:nvPr/>
        </p:nvSpPr>
        <p:spPr bwMode="auto">
          <a:xfrm>
            <a:off x="254000" y="2725738"/>
            <a:ext cx="1096963"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0099CC"/>
                </a:solidFill>
              </a:rPr>
              <a:t>turn</a:t>
            </a:r>
          </a:p>
        </p:txBody>
      </p:sp>
      <p:sp>
        <p:nvSpPr>
          <p:cNvPr id="83981" name="Text Box 22"/>
          <p:cNvSpPr txBox="1">
            <a:spLocks noChangeArrowheads="1"/>
          </p:cNvSpPr>
          <p:nvPr/>
        </p:nvSpPr>
        <p:spPr bwMode="auto">
          <a:xfrm>
            <a:off x="7162800" y="4300538"/>
            <a:ext cx="1828800" cy="728662"/>
          </a:xfrm>
          <a:prstGeom prst="rect">
            <a:avLst/>
          </a:prstGeom>
          <a:noFill/>
          <a:ln w="25400">
            <a:noFill/>
            <a:miter lim="800000"/>
            <a:headEnd/>
            <a:tailEnd/>
          </a:ln>
        </p:spPr>
        <p:txBody>
          <a:bodyPr wrap="none" anchor="ctr">
            <a:prstTxWarp prst="textNoShape">
              <a:avLst/>
            </a:prstTxWarp>
            <a:spAutoFit/>
          </a:bodyPr>
          <a:lstStyle/>
          <a:p>
            <a:pPr algn="ctr"/>
            <a:r>
              <a:rPr lang="en-US" sz="3600">
                <a:latin typeface="Symbol" charset="2"/>
              </a:rPr>
              <a:t>b</a:t>
            </a:r>
            <a:r>
              <a:rPr lang="en-US" sz="3600"/>
              <a:t>-sheet</a:t>
            </a:r>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4994" name="Group 2"/>
          <p:cNvGrpSpPr>
            <a:grpSpLocks/>
          </p:cNvGrpSpPr>
          <p:nvPr/>
        </p:nvGrpSpPr>
        <p:grpSpPr bwMode="auto">
          <a:xfrm rot="4126258">
            <a:off x="4876800" y="2743200"/>
            <a:ext cx="2743200" cy="2743200"/>
            <a:chOff x="960" y="1656"/>
            <a:chExt cx="1872" cy="1872"/>
          </a:xfrm>
        </p:grpSpPr>
        <p:sp>
          <p:nvSpPr>
            <p:cNvPr id="85010" name="Arc 3"/>
            <p:cNvSpPr>
              <a:spLocks/>
            </p:cNvSpPr>
            <p:nvPr/>
          </p:nvSpPr>
          <p:spPr bwMode="auto">
            <a:xfrm>
              <a:off x="1896" y="1656"/>
              <a:ext cx="348" cy="936"/>
            </a:xfrm>
            <a:custGeom>
              <a:avLst/>
              <a:gdLst>
                <a:gd name="T0" fmla="*/ 0 w 8022"/>
                <a:gd name="T1" fmla="*/ 0 h 21600"/>
                <a:gd name="T2" fmla="*/ 0 w 8022"/>
                <a:gd name="T3" fmla="*/ 0 h 21600"/>
                <a:gd name="T4" fmla="*/ 0 w 8022"/>
                <a:gd name="T5" fmla="*/ 0 h 21600"/>
                <a:gd name="T6" fmla="*/ 0 60000 65536"/>
                <a:gd name="T7" fmla="*/ 0 60000 65536"/>
                <a:gd name="T8" fmla="*/ 0 60000 65536"/>
                <a:gd name="T9" fmla="*/ 0 w 8022"/>
                <a:gd name="T10" fmla="*/ 0 h 21600"/>
                <a:gd name="T11" fmla="*/ 8022 w 8022"/>
                <a:gd name="T12" fmla="*/ 21600 h 21600"/>
              </a:gdLst>
              <a:ahLst/>
              <a:cxnLst>
                <a:cxn ang="T6">
                  <a:pos x="T0" y="T1"/>
                </a:cxn>
                <a:cxn ang="T7">
                  <a:pos x="T2" y="T3"/>
                </a:cxn>
                <a:cxn ang="T8">
                  <a:pos x="T4" y="T5"/>
                </a:cxn>
              </a:cxnLst>
              <a:rect l="T9" t="T10" r="T11" b="T12"/>
              <a:pathLst>
                <a:path w="8022" h="21600" fill="none" extrusionOk="0">
                  <a:moveTo>
                    <a:pt x="0" y="-1"/>
                  </a:moveTo>
                  <a:cubicBezTo>
                    <a:pt x="2747" y="-1"/>
                    <a:pt x="5470" y="524"/>
                    <a:pt x="8022" y="1544"/>
                  </a:cubicBezTo>
                </a:path>
                <a:path w="8022" h="21600" stroke="0" extrusionOk="0">
                  <a:moveTo>
                    <a:pt x="0" y="-1"/>
                  </a:moveTo>
                  <a:cubicBezTo>
                    <a:pt x="2747" y="-1"/>
                    <a:pt x="5470" y="524"/>
                    <a:pt x="8022" y="1544"/>
                  </a:cubicBezTo>
                  <a:lnTo>
                    <a:pt x="0" y="21600"/>
                  </a:lnTo>
                  <a:close/>
                </a:path>
              </a:pathLst>
            </a:custGeom>
            <a:solidFill>
              <a:srgbClr val="9999FF"/>
            </a:solidFill>
            <a:ln w="9525">
              <a:solidFill>
                <a:srgbClr val="000000"/>
              </a:solidFill>
              <a:round/>
              <a:headEnd/>
              <a:tailEnd/>
            </a:ln>
          </p:spPr>
          <p:txBody>
            <a:bodyPr>
              <a:prstTxWarp prst="textNoShape">
                <a:avLst/>
              </a:prstTxWarp>
            </a:bodyPr>
            <a:lstStyle/>
            <a:p>
              <a:endParaRPr lang="en-US"/>
            </a:p>
          </p:txBody>
        </p:sp>
        <p:sp>
          <p:nvSpPr>
            <p:cNvPr id="85011" name="Arc 4" descr="Wide upward diagonal"/>
            <p:cNvSpPr>
              <a:spLocks/>
            </p:cNvSpPr>
            <p:nvPr/>
          </p:nvSpPr>
          <p:spPr bwMode="auto">
            <a:xfrm>
              <a:off x="960" y="1723"/>
              <a:ext cx="1872" cy="1805"/>
            </a:xfrm>
            <a:custGeom>
              <a:avLst/>
              <a:gdLst>
                <a:gd name="T0" fmla="*/ 0 w 43200"/>
                <a:gd name="T1" fmla="*/ 0 h 41655"/>
                <a:gd name="T2" fmla="*/ 0 w 43200"/>
                <a:gd name="T3" fmla="*/ 0 h 41655"/>
                <a:gd name="T4" fmla="*/ 0 w 43200"/>
                <a:gd name="T5" fmla="*/ 0 h 41655"/>
                <a:gd name="T6" fmla="*/ 0 60000 65536"/>
                <a:gd name="T7" fmla="*/ 0 60000 65536"/>
                <a:gd name="T8" fmla="*/ 0 60000 65536"/>
                <a:gd name="T9" fmla="*/ 0 w 43200"/>
                <a:gd name="T10" fmla="*/ 0 h 41655"/>
                <a:gd name="T11" fmla="*/ 43200 w 43200"/>
                <a:gd name="T12" fmla="*/ 41655 h 41655"/>
              </a:gdLst>
              <a:ahLst/>
              <a:cxnLst>
                <a:cxn ang="T6">
                  <a:pos x="T0" y="T1"/>
                </a:cxn>
                <a:cxn ang="T7">
                  <a:pos x="T2" y="T3"/>
                </a:cxn>
                <a:cxn ang="T8">
                  <a:pos x="T4" y="T5"/>
                </a:cxn>
              </a:cxnLst>
              <a:rect l="T9" t="T10" r="T11" b="T12"/>
              <a:pathLst>
                <a:path w="43200" h="41655" fill="none" extrusionOk="0">
                  <a:moveTo>
                    <a:pt x="29622" y="-1"/>
                  </a:moveTo>
                  <a:cubicBezTo>
                    <a:pt x="37822" y="3280"/>
                    <a:pt x="43200" y="11222"/>
                    <a:pt x="43200" y="20055"/>
                  </a:cubicBezTo>
                  <a:cubicBezTo>
                    <a:pt x="43200" y="31984"/>
                    <a:pt x="33529" y="41655"/>
                    <a:pt x="21600" y="41655"/>
                  </a:cubicBezTo>
                  <a:cubicBezTo>
                    <a:pt x="9670" y="41655"/>
                    <a:pt x="0" y="31984"/>
                    <a:pt x="0" y="20055"/>
                  </a:cubicBezTo>
                  <a:cubicBezTo>
                    <a:pt x="0" y="16841"/>
                    <a:pt x="716" y="13669"/>
                    <a:pt x="2098" y="10768"/>
                  </a:cubicBezTo>
                </a:path>
                <a:path w="43200" h="41655" stroke="0" extrusionOk="0">
                  <a:moveTo>
                    <a:pt x="29622" y="-1"/>
                  </a:moveTo>
                  <a:cubicBezTo>
                    <a:pt x="37822" y="3280"/>
                    <a:pt x="43200" y="11222"/>
                    <a:pt x="43200" y="20055"/>
                  </a:cubicBezTo>
                  <a:cubicBezTo>
                    <a:pt x="43200" y="31984"/>
                    <a:pt x="33529" y="41655"/>
                    <a:pt x="21600" y="41655"/>
                  </a:cubicBezTo>
                  <a:cubicBezTo>
                    <a:pt x="9670" y="41655"/>
                    <a:pt x="0" y="31984"/>
                    <a:pt x="0" y="20055"/>
                  </a:cubicBezTo>
                  <a:cubicBezTo>
                    <a:pt x="0" y="16841"/>
                    <a:pt x="716" y="13669"/>
                    <a:pt x="2098" y="10768"/>
                  </a:cubicBezTo>
                  <a:lnTo>
                    <a:pt x="21600" y="20055"/>
                  </a:lnTo>
                  <a:close/>
                </a:path>
              </a:pathLst>
            </a:custGeom>
            <a:pattFill prst="wdUpDiag">
              <a:fgClr>
                <a:srgbClr val="00FF00"/>
              </a:fgClr>
              <a:bgClr>
                <a:srgbClr val="FFFFFF"/>
              </a:bgClr>
            </a:pattFill>
            <a:ln w="9525">
              <a:solidFill>
                <a:srgbClr val="000000"/>
              </a:solidFill>
              <a:round/>
              <a:headEnd/>
              <a:tailEnd/>
            </a:ln>
          </p:spPr>
          <p:txBody>
            <a:bodyPr>
              <a:prstTxWarp prst="textNoShape">
                <a:avLst/>
              </a:prstTxWarp>
            </a:bodyPr>
            <a:lstStyle/>
            <a:p>
              <a:endParaRPr lang="en-US"/>
            </a:p>
          </p:txBody>
        </p:sp>
        <p:sp>
          <p:nvSpPr>
            <p:cNvPr id="85012" name="Arc 5"/>
            <p:cNvSpPr>
              <a:spLocks/>
            </p:cNvSpPr>
            <p:nvPr/>
          </p:nvSpPr>
          <p:spPr bwMode="auto">
            <a:xfrm>
              <a:off x="1051" y="2046"/>
              <a:ext cx="845" cy="546"/>
            </a:xfrm>
            <a:custGeom>
              <a:avLst/>
              <a:gdLst>
                <a:gd name="T0" fmla="*/ 0 w 19502"/>
                <a:gd name="T1" fmla="*/ 0 h 12613"/>
                <a:gd name="T2" fmla="*/ 0 w 19502"/>
                <a:gd name="T3" fmla="*/ 0 h 12613"/>
                <a:gd name="T4" fmla="*/ 0 w 19502"/>
                <a:gd name="T5" fmla="*/ 0 h 12613"/>
                <a:gd name="T6" fmla="*/ 0 60000 65536"/>
                <a:gd name="T7" fmla="*/ 0 60000 65536"/>
                <a:gd name="T8" fmla="*/ 0 60000 65536"/>
                <a:gd name="T9" fmla="*/ 0 w 19502"/>
                <a:gd name="T10" fmla="*/ 0 h 12613"/>
                <a:gd name="T11" fmla="*/ 19502 w 19502"/>
                <a:gd name="T12" fmla="*/ 12613 h 12613"/>
              </a:gdLst>
              <a:ahLst/>
              <a:cxnLst>
                <a:cxn ang="T6">
                  <a:pos x="T0" y="T1"/>
                </a:cxn>
                <a:cxn ang="T7">
                  <a:pos x="T2" y="T3"/>
                </a:cxn>
                <a:cxn ang="T8">
                  <a:pos x="T4" y="T5"/>
                </a:cxn>
              </a:cxnLst>
              <a:rect l="T9" t="T10" r="T11" b="T12"/>
              <a:pathLst>
                <a:path w="19502" h="12613" fill="none" extrusionOk="0">
                  <a:moveTo>
                    <a:pt x="0" y="3326"/>
                  </a:moveTo>
                  <a:cubicBezTo>
                    <a:pt x="555" y="2160"/>
                    <a:pt x="1213" y="1047"/>
                    <a:pt x="1967" y="0"/>
                  </a:cubicBezTo>
                </a:path>
                <a:path w="19502" h="12613" stroke="0" extrusionOk="0">
                  <a:moveTo>
                    <a:pt x="0" y="3326"/>
                  </a:moveTo>
                  <a:cubicBezTo>
                    <a:pt x="555" y="2160"/>
                    <a:pt x="1213" y="1047"/>
                    <a:pt x="1967" y="0"/>
                  </a:cubicBezTo>
                  <a:lnTo>
                    <a:pt x="19502" y="12613"/>
                  </a:lnTo>
                  <a:close/>
                </a:path>
              </a:pathLst>
            </a:custGeom>
            <a:solidFill>
              <a:schemeClr val="tx1"/>
            </a:solidFill>
            <a:ln w="9525">
              <a:solidFill>
                <a:srgbClr val="000000"/>
              </a:solidFill>
              <a:round/>
              <a:headEnd/>
              <a:tailEnd/>
            </a:ln>
          </p:spPr>
          <p:txBody>
            <a:bodyPr>
              <a:prstTxWarp prst="textNoShape">
                <a:avLst/>
              </a:prstTxWarp>
            </a:bodyPr>
            <a:lstStyle/>
            <a:p>
              <a:endParaRPr lang="en-US"/>
            </a:p>
          </p:txBody>
        </p:sp>
        <p:sp>
          <p:nvSpPr>
            <p:cNvPr id="85013" name="Arc 6"/>
            <p:cNvSpPr>
              <a:spLocks/>
            </p:cNvSpPr>
            <p:nvPr/>
          </p:nvSpPr>
          <p:spPr bwMode="auto">
            <a:xfrm>
              <a:off x="1136" y="1656"/>
              <a:ext cx="760" cy="936"/>
            </a:xfrm>
            <a:custGeom>
              <a:avLst/>
              <a:gdLst>
                <a:gd name="T0" fmla="*/ 0 w 17535"/>
                <a:gd name="T1" fmla="*/ 0 h 21600"/>
                <a:gd name="T2" fmla="*/ 0 w 17535"/>
                <a:gd name="T3" fmla="*/ 0 h 21600"/>
                <a:gd name="T4" fmla="*/ 0 w 17535"/>
                <a:gd name="T5" fmla="*/ 0 h 21600"/>
                <a:gd name="T6" fmla="*/ 0 60000 65536"/>
                <a:gd name="T7" fmla="*/ 0 60000 65536"/>
                <a:gd name="T8" fmla="*/ 0 60000 65536"/>
                <a:gd name="T9" fmla="*/ 0 w 17535"/>
                <a:gd name="T10" fmla="*/ 0 h 21600"/>
                <a:gd name="T11" fmla="*/ 17535 w 17535"/>
                <a:gd name="T12" fmla="*/ 21600 h 21600"/>
              </a:gdLst>
              <a:ahLst/>
              <a:cxnLst>
                <a:cxn ang="T6">
                  <a:pos x="T0" y="T1"/>
                </a:cxn>
                <a:cxn ang="T7">
                  <a:pos x="T2" y="T3"/>
                </a:cxn>
                <a:cxn ang="T8">
                  <a:pos x="T4" y="T5"/>
                </a:cxn>
              </a:cxnLst>
              <a:rect l="T9" t="T10" r="T11" b="T12"/>
              <a:pathLst>
                <a:path w="17535" h="21600" fill="none" extrusionOk="0">
                  <a:moveTo>
                    <a:pt x="0" y="8987"/>
                  </a:moveTo>
                  <a:cubicBezTo>
                    <a:pt x="4058" y="3344"/>
                    <a:pt x="10584" y="-1"/>
                    <a:pt x="17535" y="-1"/>
                  </a:cubicBezTo>
                </a:path>
                <a:path w="17535" h="21600" stroke="0" extrusionOk="0">
                  <a:moveTo>
                    <a:pt x="0" y="8987"/>
                  </a:moveTo>
                  <a:cubicBezTo>
                    <a:pt x="4058" y="3344"/>
                    <a:pt x="10584" y="-1"/>
                    <a:pt x="17535" y="-1"/>
                  </a:cubicBezTo>
                  <a:lnTo>
                    <a:pt x="17535" y="21600"/>
                  </a:lnTo>
                  <a:close/>
                </a:path>
              </a:pathLst>
            </a:custGeom>
            <a:solidFill>
              <a:srgbClr val="FF0000"/>
            </a:solidFill>
            <a:ln w="9525">
              <a:solidFill>
                <a:srgbClr val="000000"/>
              </a:solidFill>
              <a:round/>
              <a:headEnd/>
              <a:tailEnd/>
            </a:ln>
          </p:spPr>
          <p:txBody>
            <a:bodyPr>
              <a:prstTxWarp prst="textNoShape">
                <a:avLst/>
              </a:prstTxWarp>
            </a:bodyPr>
            <a:lstStyle/>
            <a:p>
              <a:endParaRPr lang="en-US"/>
            </a:p>
          </p:txBody>
        </p:sp>
      </p:grpSp>
      <p:sp>
        <p:nvSpPr>
          <p:cNvPr id="84995" name="Rectangle 7"/>
          <p:cNvSpPr>
            <a:spLocks noGrp="1" noChangeArrowheads="1"/>
          </p:cNvSpPr>
          <p:nvPr>
            <p:ph type="title"/>
          </p:nvPr>
        </p:nvSpPr>
        <p:spPr>
          <a:xfrm>
            <a:off x="0" y="304800"/>
            <a:ext cx="9144000" cy="1143000"/>
          </a:xfrm>
        </p:spPr>
        <p:txBody>
          <a:bodyPr/>
          <a:lstStyle/>
          <a:p>
            <a:r>
              <a:rPr lang="en-US"/>
              <a:t>Buried Locations</a:t>
            </a:r>
            <a:r>
              <a:rPr lang="en-US" sz="2800"/>
              <a:t/>
            </a:r>
            <a:br>
              <a:rPr lang="en-US" sz="2800"/>
            </a:br>
            <a:r>
              <a:rPr lang="en-US" sz="2800"/>
              <a:t>Properties of Common Amino Acids</a:t>
            </a:r>
          </a:p>
        </p:txBody>
      </p:sp>
      <p:sp>
        <p:nvSpPr>
          <p:cNvPr id="84996" name="Text Box 8"/>
          <p:cNvSpPr txBox="1">
            <a:spLocks noChangeArrowheads="1"/>
          </p:cNvSpPr>
          <p:nvPr/>
        </p:nvSpPr>
        <p:spPr bwMode="auto">
          <a:xfrm>
            <a:off x="7010400" y="4999038"/>
            <a:ext cx="1341438"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33CC33"/>
                </a:solidFill>
              </a:rPr>
              <a:t>Small</a:t>
            </a:r>
          </a:p>
        </p:txBody>
      </p:sp>
      <p:sp>
        <p:nvSpPr>
          <p:cNvPr id="84997" name="Text Box 9"/>
          <p:cNvSpPr txBox="1">
            <a:spLocks noChangeArrowheads="1"/>
          </p:cNvSpPr>
          <p:nvPr/>
        </p:nvSpPr>
        <p:spPr bwMode="auto">
          <a:xfrm>
            <a:off x="457200" y="5214938"/>
            <a:ext cx="1828800" cy="728662"/>
          </a:xfrm>
          <a:prstGeom prst="rect">
            <a:avLst/>
          </a:prstGeom>
          <a:noFill/>
          <a:ln w="25400">
            <a:noFill/>
            <a:miter lim="800000"/>
            <a:headEnd/>
            <a:tailEnd/>
          </a:ln>
        </p:spPr>
        <p:txBody>
          <a:bodyPr wrap="none" anchor="ctr">
            <a:prstTxWarp prst="textNoShape">
              <a:avLst/>
            </a:prstTxWarp>
            <a:spAutoFit/>
          </a:bodyPr>
          <a:lstStyle/>
          <a:p>
            <a:pPr algn="ctr"/>
            <a:r>
              <a:rPr lang="en-US" sz="3600">
                <a:latin typeface="Symbol" charset="2"/>
              </a:rPr>
              <a:t>b</a:t>
            </a:r>
            <a:r>
              <a:rPr lang="en-US" sz="3600"/>
              <a:t>-sheet</a:t>
            </a:r>
          </a:p>
        </p:txBody>
      </p:sp>
      <p:sp>
        <p:nvSpPr>
          <p:cNvPr id="84998" name="Text Box 10"/>
          <p:cNvSpPr txBox="1">
            <a:spLocks noChangeArrowheads="1"/>
          </p:cNvSpPr>
          <p:nvPr/>
        </p:nvSpPr>
        <p:spPr bwMode="auto">
          <a:xfrm>
            <a:off x="455613" y="2547938"/>
            <a:ext cx="2798762"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CC0000"/>
                </a:solidFill>
              </a:rPr>
              <a:t>hydrophobic</a:t>
            </a:r>
          </a:p>
        </p:txBody>
      </p:sp>
      <p:sp>
        <p:nvSpPr>
          <p:cNvPr id="84999" name="Text Box 11"/>
          <p:cNvSpPr txBox="1">
            <a:spLocks noChangeArrowheads="1"/>
          </p:cNvSpPr>
          <p:nvPr/>
        </p:nvSpPr>
        <p:spPr bwMode="auto">
          <a:xfrm>
            <a:off x="4879975" y="1404938"/>
            <a:ext cx="3363913" cy="728662"/>
          </a:xfrm>
          <a:prstGeom prst="rect">
            <a:avLst/>
          </a:prstGeom>
          <a:noFill/>
          <a:ln w="25400">
            <a:noFill/>
            <a:miter lim="800000"/>
            <a:headEnd/>
            <a:tailEnd/>
          </a:ln>
        </p:spPr>
        <p:txBody>
          <a:bodyPr wrap="none" anchor="ctr">
            <a:prstTxWarp prst="textNoShape">
              <a:avLst/>
            </a:prstTxWarp>
            <a:spAutoFit/>
          </a:bodyPr>
          <a:lstStyle/>
          <a:p>
            <a:pPr algn="ctr"/>
            <a:r>
              <a:rPr lang="en-US" sz="3600"/>
              <a:t>Slower-varying</a:t>
            </a:r>
          </a:p>
        </p:txBody>
      </p:sp>
      <p:sp>
        <p:nvSpPr>
          <p:cNvPr id="85000" name="Text Box 12"/>
          <p:cNvSpPr txBox="1">
            <a:spLocks noChangeArrowheads="1"/>
          </p:cNvSpPr>
          <p:nvPr/>
        </p:nvSpPr>
        <p:spPr bwMode="auto">
          <a:xfrm>
            <a:off x="993775" y="1404938"/>
            <a:ext cx="3317875" cy="728662"/>
          </a:xfrm>
          <a:prstGeom prst="rect">
            <a:avLst/>
          </a:prstGeom>
          <a:noFill/>
          <a:ln w="25400">
            <a:noFill/>
            <a:miter lim="800000"/>
            <a:headEnd/>
            <a:tailEnd/>
          </a:ln>
        </p:spPr>
        <p:txBody>
          <a:bodyPr wrap="none" anchor="ctr">
            <a:prstTxWarp prst="textNoShape">
              <a:avLst/>
            </a:prstTxWarp>
            <a:spAutoFit/>
          </a:bodyPr>
          <a:lstStyle/>
          <a:p>
            <a:pPr algn="ctr"/>
            <a:r>
              <a:rPr lang="en-US" sz="3600"/>
              <a:t>Faster-varying</a:t>
            </a:r>
          </a:p>
        </p:txBody>
      </p:sp>
      <p:grpSp>
        <p:nvGrpSpPr>
          <p:cNvPr id="85001" name="Group 13"/>
          <p:cNvGrpSpPr>
            <a:grpSpLocks/>
          </p:cNvGrpSpPr>
          <p:nvPr/>
        </p:nvGrpSpPr>
        <p:grpSpPr bwMode="auto">
          <a:xfrm rot="1551031">
            <a:off x="1219200" y="3124200"/>
            <a:ext cx="2209800" cy="2209800"/>
            <a:chOff x="3312" y="1776"/>
            <a:chExt cx="1623" cy="1623"/>
          </a:xfrm>
        </p:grpSpPr>
        <p:sp>
          <p:nvSpPr>
            <p:cNvPr id="85006" name="Arc 14" descr="Wide upward diagonal"/>
            <p:cNvSpPr>
              <a:spLocks/>
            </p:cNvSpPr>
            <p:nvPr/>
          </p:nvSpPr>
          <p:spPr bwMode="auto">
            <a:xfrm>
              <a:off x="4124" y="1776"/>
              <a:ext cx="732" cy="812"/>
            </a:xfrm>
            <a:custGeom>
              <a:avLst/>
              <a:gdLst>
                <a:gd name="T0" fmla="*/ 0 w 19502"/>
                <a:gd name="T1" fmla="*/ 0 h 21600"/>
                <a:gd name="T2" fmla="*/ 0 w 19502"/>
                <a:gd name="T3" fmla="*/ 0 h 21600"/>
                <a:gd name="T4" fmla="*/ 0 w 19502"/>
                <a:gd name="T5" fmla="*/ 0 h 21600"/>
                <a:gd name="T6" fmla="*/ 0 60000 65536"/>
                <a:gd name="T7" fmla="*/ 0 60000 65536"/>
                <a:gd name="T8" fmla="*/ 0 60000 65536"/>
                <a:gd name="T9" fmla="*/ 0 w 19502"/>
                <a:gd name="T10" fmla="*/ 0 h 21600"/>
                <a:gd name="T11" fmla="*/ 19502 w 19502"/>
                <a:gd name="T12" fmla="*/ 21600 h 21600"/>
              </a:gdLst>
              <a:ahLst/>
              <a:cxnLst>
                <a:cxn ang="T6">
                  <a:pos x="T0" y="T1"/>
                </a:cxn>
                <a:cxn ang="T7">
                  <a:pos x="T2" y="T3"/>
                </a:cxn>
                <a:cxn ang="T8">
                  <a:pos x="T4" y="T5"/>
                </a:cxn>
              </a:cxnLst>
              <a:rect l="T9" t="T10" r="T11" b="T12"/>
              <a:pathLst>
                <a:path w="19502" h="21600" fill="none" extrusionOk="0">
                  <a:moveTo>
                    <a:pt x="0" y="-1"/>
                  </a:moveTo>
                  <a:cubicBezTo>
                    <a:pt x="8331" y="-1"/>
                    <a:pt x="15919" y="4791"/>
                    <a:pt x="19501" y="12313"/>
                  </a:cubicBezTo>
                </a:path>
                <a:path w="19502" h="21600" stroke="0" extrusionOk="0">
                  <a:moveTo>
                    <a:pt x="0" y="-1"/>
                  </a:moveTo>
                  <a:cubicBezTo>
                    <a:pt x="8331" y="-1"/>
                    <a:pt x="15919" y="4791"/>
                    <a:pt x="19501" y="12313"/>
                  </a:cubicBezTo>
                  <a:lnTo>
                    <a:pt x="0" y="21600"/>
                  </a:lnTo>
                  <a:close/>
                </a:path>
              </a:pathLst>
            </a:custGeom>
            <a:pattFill prst="wdUpDiag">
              <a:fgClr>
                <a:srgbClr val="0099CC"/>
              </a:fgClr>
              <a:bgClr>
                <a:srgbClr val="FFFFFF"/>
              </a:bgClr>
            </a:pattFill>
            <a:ln w="9525">
              <a:solidFill>
                <a:srgbClr val="000000"/>
              </a:solidFill>
              <a:round/>
              <a:headEnd/>
              <a:tailEnd/>
            </a:ln>
          </p:spPr>
          <p:txBody>
            <a:bodyPr>
              <a:prstTxWarp prst="textNoShape">
                <a:avLst/>
              </a:prstTxWarp>
            </a:bodyPr>
            <a:lstStyle/>
            <a:p>
              <a:endParaRPr lang="en-US"/>
            </a:p>
          </p:txBody>
        </p:sp>
        <p:sp>
          <p:nvSpPr>
            <p:cNvPr id="85007" name="Arc 15"/>
            <p:cNvSpPr>
              <a:spLocks/>
            </p:cNvSpPr>
            <p:nvPr/>
          </p:nvSpPr>
          <p:spPr bwMode="auto">
            <a:xfrm>
              <a:off x="4124" y="2238"/>
              <a:ext cx="811" cy="707"/>
            </a:xfrm>
            <a:custGeom>
              <a:avLst/>
              <a:gdLst>
                <a:gd name="T0" fmla="*/ 0 w 21600"/>
                <a:gd name="T1" fmla="*/ 0 h 18824"/>
                <a:gd name="T2" fmla="*/ 0 w 21600"/>
                <a:gd name="T3" fmla="*/ 0 h 18824"/>
                <a:gd name="T4" fmla="*/ 0 w 21600"/>
                <a:gd name="T5" fmla="*/ 0 h 18824"/>
                <a:gd name="T6" fmla="*/ 0 60000 65536"/>
                <a:gd name="T7" fmla="*/ 0 60000 65536"/>
                <a:gd name="T8" fmla="*/ 0 60000 65536"/>
                <a:gd name="T9" fmla="*/ 0 w 21600"/>
                <a:gd name="T10" fmla="*/ 0 h 18824"/>
                <a:gd name="T11" fmla="*/ 21600 w 21600"/>
                <a:gd name="T12" fmla="*/ 18824 h 18824"/>
              </a:gdLst>
              <a:ahLst/>
              <a:cxnLst>
                <a:cxn ang="T6">
                  <a:pos x="T0" y="T1"/>
                </a:cxn>
                <a:cxn ang="T7">
                  <a:pos x="T2" y="T3"/>
                </a:cxn>
                <a:cxn ang="T8">
                  <a:pos x="T4" y="T5"/>
                </a:cxn>
              </a:cxnLst>
              <a:rect l="T9" t="T10" r="T11" b="T12"/>
              <a:pathLst>
                <a:path w="21600" h="18824" fill="none" extrusionOk="0">
                  <a:moveTo>
                    <a:pt x="19501" y="0"/>
                  </a:moveTo>
                  <a:cubicBezTo>
                    <a:pt x="20883" y="2901"/>
                    <a:pt x="21600" y="6073"/>
                    <a:pt x="21600" y="9287"/>
                  </a:cubicBezTo>
                  <a:cubicBezTo>
                    <a:pt x="21600" y="12593"/>
                    <a:pt x="20840" y="15856"/>
                    <a:pt x="19380" y="18823"/>
                  </a:cubicBezTo>
                </a:path>
                <a:path w="21600" h="18824" stroke="0" extrusionOk="0">
                  <a:moveTo>
                    <a:pt x="19501" y="0"/>
                  </a:moveTo>
                  <a:cubicBezTo>
                    <a:pt x="20883" y="2901"/>
                    <a:pt x="21600" y="6073"/>
                    <a:pt x="21600" y="9287"/>
                  </a:cubicBezTo>
                  <a:cubicBezTo>
                    <a:pt x="21600" y="12593"/>
                    <a:pt x="20840" y="15856"/>
                    <a:pt x="19380" y="18823"/>
                  </a:cubicBezTo>
                  <a:lnTo>
                    <a:pt x="0" y="9287"/>
                  </a:lnTo>
                  <a:close/>
                </a:path>
              </a:pathLst>
            </a:custGeom>
            <a:solidFill>
              <a:srgbClr val="00FF00"/>
            </a:solidFill>
            <a:ln w="9525">
              <a:solidFill>
                <a:srgbClr val="000000"/>
              </a:solidFill>
              <a:round/>
              <a:headEnd/>
              <a:tailEnd/>
            </a:ln>
          </p:spPr>
          <p:txBody>
            <a:bodyPr>
              <a:prstTxWarp prst="textNoShape">
                <a:avLst/>
              </a:prstTxWarp>
            </a:bodyPr>
            <a:lstStyle/>
            <a:p>
              <a:endParaRPr lang="en-US"/>
            </a:p>
          </p:txBody>
        </p:sp>
        <p:sp>
          <p:nvSpPr>
            <p:cNvPr id="85008" name="Arc 16"/>
            <p:cNvSpPr>
              <a:spLocks/>
            </p:cNvSpPr>
            <p:nvPr/>
          </p:nvSpPr>
          <p:spPr bwMode="auto">
            <a:xfrm>
              <a:off x="3474" y="2588"/>
              <a:ext cx="1378" cy="811"/>
            </a:xfrm>
            <a:custGeom>
              <a:avLst/>
              <a:gdLst>
                <a:gd name="T0" fmla="*/ 0 w 36661"/>
                <a:gd name="T1" fmla="*/ 0 h 21600"/>
                <a:gd name="T2" fmla="*/ 0 w 36661"/>
                <a:gd name="T3" fmla="*/ 0 h 21600"/>
                <a:gd name="T4" fmla="*/ 0 w 36661"/>
                <a:gd name="T5" fmla="*/ 0 h 21600"/>
                <a:gd name="T6" fmla="*/ 0 60000 65536"/>
                <a:gd name="T7" fmla="*/ 0 60000 65536"/>
                <a:gd name="T8" fmla="*/ 0 60000 65536"/>
                <a:gd name="T9" fmla="*/ 0 w 36661"/>
                <a:gd name="T10" fmla="*/ 0 h 21600"/>
                <a:gd name="T11" fmla="*/ 36661 w 36661"/>
                <a:gd name="T12" fmla="*/ 21600 h 21600"/>
              </a:gdLst>
              <a:ahLst/>
              <a:cxnLst>
                <a:cxn ang="T6">
                  <a:pos x="T0" y="T1"/>
                </a:cxn>
                <a:cxn ang="T7">
                  <a:pos x="T2" y="T3"/>
                </a:cxn>
                <a:cxn ang="T8">
                  <a:pos x="T4" y="T5"/>
                </a:cxn>
              </a:cxnLst>
              <a:rect l="T9" t="T10" r="T11" b="T12"/>
              <a:pathLst>
                <a:path w="36661" h="21600" fill="none" extrusionOk="0">
                  <a:moveTo>
                    <a:pt x="36660" y="9536"/>
                  </a:moveTo>
                  <a:cubicBezTo>
                    <a:pt x="33026" y="16922"/>
                    <a:pt x="25510" y="21599"/>
                    <a:pt x="17280" y="21599"/>
                  </a:cubicBezTo>
                  <a:cubicBezTo>
                    <a:pt x="10481" y="21599"/>
                    <a:pt x="4079" y="18399"/>
                    <a:pt x="-1" y="12960"/>
                  </a:cubicBezTo>
                </a:path>
                <a:path w="36661" h="21600" stroke="0" extrusionOk="0">
                  <a:moveTo>
                    <a:pt x="36660" y="9536"/>
                  </a:moveTo>
                  <a:cubicBezTo>
                    <a:pt x="33026" y="16922"/>
                    <a:pt x="25510" y="21599"/>
                    <a:pt x="17280" y="21599"/>
                  </a:cubicBezTo>
                  <a:cubicBezTo>
                    <a:pt x="10481" y="21599"/>
                    <a:pt x="4079" y="18399"/>
                    <a:pt x="-1" y="12960"/>
                  </a:cubicBezTo>
                  <a:lnTo>
                    <a:pt x="17280" y="0"/>
                  </a:lnTo>
                  <a:close/>
                </a:path>
              </a:pathLst>
            </a:custGeom>
            <a:solidFill>
              <a:schemeClr val="tx2"/>
            </a:solidFill>
            <a:ln w="9525">
              <a:solidFill>
                <a:srgbClr val="000000"/>
              </a:solidFill>
              <a:round/>
              <a:headEnd/>
              <a:tailEnd/>
            </a:ln>
          </p:spPr>
          <p:txBody>
            <a:bodyPr>
              <a:prstTxWarp prst="textNoShape">
                <a:avLst/>
              </a:prstTxWarp>
            </a:bodyPr>
            <a:lstStyle/>
            <a:p>
              <a:endParaRPr lang="en-US"/>
            </a:p>
          </p:txBody>
        </p:sp>
        <p:sp>
          <p:nvSpPr>
            <p:cNvPr id="85009" name="Arc 17" descr="Wide upward diagonal"/>
            <p:cNvSpPr>
              <a:spLocks/>
            </p:cNvSpPr>
            <p:nvPr/>
          </p:nvSpPr>
          <p:spPr bwMode="auto">
            <a:xfrm>
              <a:off x="3312" y="1776"/>
              <a:ext cx="812" cy="1298"/>
            </a:xfrm>
            <a:custGeom>
              <a:avLst/>
              <a:gdLst>
                <a:gd name="T0" fmla="*/ 0 w 21600"/>
                <a:gd name="T1" fmla="*/ 0 h 34560"/>
                <a:gd name="T2" fmla="*/ 0 w 21600"/>
                <a:gd name="T3" fmla="*/ 0 h 34560"/>
                <a:gd name="T4" fmla="*/ 0 w 21600"/>
                <a:gd name="T5" fmla="*/ 0 h 34560"/>
                <a:gd name="T6" fmla="*/ 0 60000 65536"/>
                <a:gd name="T7" fmla="*/ 0 60000 65536"/>
                <a:gd name="T8" fmla="*/ 0 60000 65536"/>
                <a:gd name="T9" fmla="*/ 0 w 21600"/>
                <a:gd name="T10" fmla="*/ 0 h 34560"/>
                <a:gd name="T11" fmla="*/ 21600 w 21600"/>
                <a:gd name="T12" fmla="*/ 34560 h 34560"/>
              </a:gdLst>
              <a:ahLst/>
              <a:cxnLst>
                <a:cxn ang="T6">
                  <a:pos x="T0" y="T1"/>
                </a:cxn>
                <a:cxn ang="T7">
                  <a:pos x="T2" y="T3"/>
                </a:cxn>
                <a:cxn ang="T8">
                  <a:pos x="T4" y="T5"/>
                </a:cxn>
              </a:cxnLst>
              <a:rect l="T9" t="T10" r="T11" b="T12"/>
              <a:pathLst>
                <a:path w="21600" h="34560" fill="none" extrusionOk="0">
                  <a:moveTo>
                    <a:pt x="4319" y="34560"/>
                  </a:moveTo>
                  <a:cubicBezTo>
                    <a:pt x="1515" y="30821"/>
                    <a:pt x="0" y="26273"/>
                    <a:pt x="0" y="21600"/>
                  </a:cubicBezTo>
                  <a:cubicBezTo>
                    <a:pt x="0" y="9670"/>
                    <a:pt x="9670" y="-1"/>
                    <a:pt x="21600" y="-1"/>
                  </a:cubicBezTo>
                </a:path>
                <a:path w="21600" h="34560" stroke="0" extrusionOk="0">
                  <a:moveTo>
                    <a:pt x="4319" y="34560"/>
                  </a:moveTo>
                  <a:cubicBezTo>
                    <a:pt x="1515" y="30821"/>
                    <a:pt x="0" y="26273"/>
                    <a:pt x="0" y="21600"/>
                  </a:cubicBezTo>
                  <a:cubicBezTo>
                    <a:pt x="0" y="9670"/>
                    <a:pt x="9670" y="-1"/>
                    <a:pt x="21600" y="-1"/>
                  </a:cubicBezTo>
                  <a:lnTo>
                    <a:pt x="21600" y="21600"/>
                  </a:lnTo>
                  <a:close/>
                </a:path>
              </a:pathLst>
            </a:custGeom>
            <a:pattFill prst="wdUpDiag">
              <a:fgClr>
                <a:srgbClr val="FF0000"/>
              </a:fgClr>
              <a:bgClr>
                <a:srgbClr val="FFFFFF"/>
              </a:bgClr>
            </a:pattFill>
            <a:ln w="9525">
              <a:solidFill>
                <a:srgbClr val="000000"/>
              </a:solidFill>
              <a:round/>
              <a:headEnd/>
              <a:tailEnd/>
            </a:ln>
          </p:spPr>
          <p:txBody>
            <a:bodyPr>
              <a:prstTxWarp prst="textNoShape">
                <a:avLst/>
              </a:prstTxWarp>
            </a:bodyPr>
            <a:lstStyle/>
            <a:p>
              <a:endParaRPr lang="en-US"/>
            </a:p>
          </p:txBody>
        </p:sp>
      </p:grpSp>
      <p:sp>
        <p:nvSpPr>
          <p:cNvPr id="85002" name="Text Box 18"/>
          <p:cNvSpPr txBox="1">
            <a:spLocks noChangeArrowheads="1"/>
          </p:cNvSpPr>
          <p:nvPr/>
        </p:nvSpPr>
        <p:spPr bwMode="auto">
          <a:xfrm>
            <a:off x="3200400" y="4681538"/>
            <a:ext cx="1255713"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33CC33"/>
                </a:solidFill>
              </a:rPr>
              <a:t>large</a:t>
            </a:r>
          </a:p>
        </p:txBody>
      </p:sp>
      <p:sp>
        <p:nvSpPr>
          <p:cNvPr id="85003" name="Text Box 19"/>
          <p:cNvSpPr txBox="1">
            <a:spLocks noChangeArrowheads="1"/>
          </p:cNvSpPr>
          <p:nvPr/>
        </p:nvSpPr>
        <p:spPr bwMode="auto">
          <a:xfrm>
            <a:off x="6376988" y="2211388"/>
            <a:ext cx="2540000"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CC0000"/>
                </a:solidFill>
              </a:rPr>
              <a:t>hydrophilic</a:t>
            </a:r>
          </a:p>
        </p:txBody>
      </p:sp>
      <p:sp>
        <p:nvSpPr>
          <p:cNvPr id="85004" name="Text Box 20"/>
          <p:cNvSpPr txBox="1">
            <a:spLocks noChangeArrowheads="1"/>
          </p:cNvSpPr>
          <p:nvPr/>
        </p:nvSpPr>
        <p:spPr bwMode="auto">
          <a:xfrm>
            <a:off x="2971800" y="2928938"/>
            <a:ext cx="2025650"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0099CC"/>
                </a:solidFill>
                <a:latin typeface="Symbol" charset="2"/>
              </a:rPr>
              <a:t>a</a:t>
            </a:r>
            <a:r>
              <a:rPr lang="en-US" sz="3600">
                <a:solidFill>
                  <a:srgbClr val="0099CC"/>
                </a:solidFill>
              </a:rPr>
              <a:t>-helical</a:t>
            </a:r>
          </a:p>
        </p:txBody>
      </p:sp>
      <p:sp>
        <p:nvSpPr>
          <p:cNvPr id="85005" name="Text Box 21"/>
          <p:cNvSpPr txBox="1">
            <a:spLocks noChangeArrowheads="1"/>
          </p:cNvSpPr>
          <p:nvPr/>
        </p:nvSpPr>
        <p:spPr bwMode="auto">
          <a:xfrm>
            <a:off x="7518400" y="3424238"/>
            <a:ext cx="1096963" cy="728662"/>
          </a:xfrm>
          <a:prstGeom prst="rect">
            <a:avLst/>
          </a:prstGeom>
          <a:noFill/>
          <a:ln w="25400">
            <a:noFill/>
            <a:miter lim="800000"/>
            <a:headEnd/>
            <a:tailEnd/>
          </a:ln>
        </p:spPr>
        <p:txBody>
          <a:bodyPr wrap="none" anchor="ctr">
            <a:prstTxWarp prst="textNoShape">
              <a:avLst/>
            </a:prstTxWarp>
            <a:spAutoFit/>
          </a:bodyPr>
          <a:lstStyle/>
          <a:p>
            <a:pPr algn="ctr"/>
            <a:r>
              <a:rPr lang="en-US" sz="3600">
                <a:solidFill>
                  <a:srgbClr val="0099CC"/>
                </a:solidFill>
              </a:rPr>
              <a:t>turn</a:t>
            </a:r>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Two Extreme Views of Evolution</a:t>
            </a:r>
          </a:p>
        </p:txBody>
      </p:sp>
      <p:grpSp>
        <p:nvGrpSpPr>
          <p:cNvPr id="2" name="Group 3"/>
          <p:cNvGrpSpPr>
            <a:grpSpLocks/>
          </p:cNvGrpSpPr>
          <p:nvPr/>
        </p:nvGrpSpPr>
        <p:grpSpPr bwMode="auto">
          <a:xfrm>
            <a:off x="6400800" y="1752600"/>
            <a:ext cx="2339975" cy="4146550"/>
            <a:chOff x="3558" y="1082"/>
            <a:chExt cx="1474" cy="2612"/>
          </a:xfrm>
        </p:grpSpPr>
        <p:grpSp>
          <p:nvGrpSpPr>
            <p:cNvPr id="86028" name="Group 4"/>
            <p:cNvGrpSpPr>
              <a:grpSpLocks/>
            </p:cNvGrpSpPr>
            <p:nvPr/>
          </p:nvGrpSpPr>
          <p:grpSpPr bwMode="auto">
            <a:xfrm>
              <a:off x="3648" y="2448"/>
              <a:ext cx="1294" cy="1246"/>
              <a:chOff x="3436" y="2473"/>
              <a:chExt cx="1294" cy="1246"/>
            </a:xfrm>
          </p:grpSpPr>
          <p:sp>
            <p:nvSpPr>
              <p:cNvPr id="86030" name="Line 5"/>
              <p:cNvSpPr>
                <a:spLocks noChangeShapeType="1"/>
              </p:cNvSpPr>
              <p:nvPr/>
            </p:nvSpPr>
            <p:spPr bwMode="auto">
              <a:xfrm rot="-5293188">
                <a:off x="4125" y="3702"/>
                <a:ext cx="19" cy="1"/>
              </a:xfrm>
              <a:prstGeom prst="line">
                <a:avLst/>
              </a:prstGeom>
              <a:noFill/>
              <a:ln w="0">
                <a:solidFill>
                  <a:srgbClr val="00CCFF"/>
                </a:solidFill>
                <a:round/>
                <a:headEnd/>
                <a:tailEnd type="triangle" w="med" len="med"/>
              </a:ln>
            </p:spPr>
            <p:txBody>
              <a:bodyPr>
                <a:prstTxWarp prst="textNoShape">
                  <a:avLst/>
                </a:prstTxWarp>
              </a:bodyPr>
              <a:lstStyle/>
              <a:p>
                <a:endParaRPr lang="en-US"/>
              </a:p>
            </p:txBody>
          </p:sp>
          <p:sp>
            <p:nvSpPr>
              <p:cNvPr id="86031" name="Line 6"/>
              <p:cNvSpPr>
                <a:spLocks noChangeShapeType="1"/>
              </p:cNvSpPr>
              <p:nvPr/>
            </p:nvSpPr>
            <p:spPr bwMode="auto">
              <a:xfrm rot="16306812" flipV="1">
                <a:off x="4073" y="3630"/>
                <a:ext cx="24" cy="101"/>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32" name="Line 7"/>
              <p:cNvSpPr>
                <a:spLocks noChangeShapeType="1"/>
              </p:cNvSpPr>
              <p:nvPr/>
            </p:nvSpPr>
            <p:spPr bwMode="auto">
              <a:xfrm rot="-5293188" flipH="1" flipV="1">
                <a:off x="3966" y="3651"/>
                <a:ext cx="53" cy="82"/>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33" name="Line 8"/>
              <p:cNvSpPr>
                <a:spLocks noChangeShapeType="1"/>
              </p:cNvSpPr>
              <p:nvPr/>
            </p:nvSpPr>
            <p:spPr bwMode="auto">
              <a:xfrm rot="-5293188">
                <a:off x="3955" y="3620"/>
                <a:ext cx="96" cy="102"/>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34" name="Line 9"/>
              <p:cNvSpPr>
                <a:spLocks noChangeShapeType="1"/>
              </p:cNvSpPr>
              <p:nvPr/>
            </p:nvSpPr>
            <p:spPr bwMode="auto">
              <a:xfrm rot="16306812" flipH="1">
                <a:off x="4068" y="3613"/>
                <a:ext cx="10" cy="33"/>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35" name="Line 10"/>
              <p:cNvSpPr>
                <a:spLocks noChangeShapeType="1"/>
              </p:cNvSpPr>
              <p:nvPr/>
            </p:nvSpPr>
            <p:spPr bwMode="auto">
              <a:xfrm rot="16306812" flipV="1">
                <a:off x="4036" y="3580"/>
                <a:ext cx="5" cy="101"/>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36" name="Line 11"/>
              <p:cNvSpPr>
                <a:spLocks noChangeShapeType="1"/>
              </p:cNvSpPr>
              <p:nvPr/>
            </p:nvSpPr>
            <p:spPr bwMode="auto">
              <a:xfrm rot="-5293188" flipH="1" flipV="1">
                <a:off x="3935" y="3612"/>
                <a:ext cx="38" cy="6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37" name="Line 12"/>
              <p:cNvSpPr>
                <a:spLocks noChangeShapeType="1"/>
              </p:cNvSpPr>
              <p:nvPr/>
            </p:nvSpPr>
            <p:spPr bwMode="auto">
              <a:xfrm rot="16306812" flipH="1">
                <a:off x="3914" y="3669"/>
                <a:ext cx="48" cy="3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38" name="Line 13"/>
              <p:cNvSpPr>
                <a:spLocks noChangeShapeType="1"/>
              </p:cNvSpPr>
              <p:nvPr/>
            </p:nvSpPr>
            <p:spPr bwMode="auto">
              <a:xfrm rot="-5293188">
                <a:off x="3996" y="3608"/>
                <a:ext cx="67" cy="14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39" name="Line 14"/>
              <p:cNvSpPr>
                <a:spLocks noChangeShapeType="1"/>
              </p:cNvSpPr>
              <p:nvPr/>
            </p:nvSpPr>
            <p:spPr bwMode="auto">
              <a:xfrm rot="-5293188">
                <a:off x="4173" y="3545"/>
                <a:ext cx="38" cy="17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40" name="Line 15"/>
              <p:cNvSpPr>
                <a:spLocks noChangeShapeType="1"/>
              </p:cNvSpPr>
              <p:nvPr/>
            </p:nvSpPr>
            <p:spPr bwMode="auto">
              <a:xfrm rot="-5293188" flipH="1" flipV="1">
                <a:off x="4127" y="3522"/>
                <a:ext cx="62" cy="24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41" name="Line 16"/>
              <p:cNvSpPr>
                <a:spLocks noChangeShapeType="1"/>
              </p:cNvSpPr>
              <p:nvPr/>
            </p:nvSpPr>
            <p:spPr bwMode="auto">
              <a:xfrm rot="16306812" flipV="1">
                <a:off x="4004" y="3641"/>
                <a:ext cx="38" cy="24"/>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42" name="Line 17"/>
              <p:cNvSpPr>
                <a:spLocks noChangeShapeType="1"/>
              </p:cNvSpPr>
              <p:nvPr/>
            </p:nvSpPr>
            <p:spPr bwMode="auto">
              <a:xfrm rot="16306812" flipV="1">
                <a:off x="3913" y="3531"/>
                <a:ext cx="5" cy="192"/>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43" name="Line 18"/>
              <p:cNvSpPr>
                <a:spLocks noChangeShapeType="1"/>
              </p:cNvSpPr>
              <p:nvPr/>
            </p:nvSpPr>
            <p:spPr bwMode="auto">
              <a:xfrm rot="-5293188">
                <a:off x="3804" y="3586"/>
                <a:ext cx="53" cy="19"/>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44" name="Line 19"/>
              <p:cNvSpPr>
                <a:spLocks noChangeShapeType="1"/>
              </p:cNvSpPr>
              <p:nvPr/>
            </p:nvSpPr>
            <p:spPr bwMode="auto">
              <a:xfrm rot="-5293188">
                <a:off x="3846" y="3528"/>
                <a:ext cx="38" cy="4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45" name="Line 20"/>
              <p:cNvSpPr>
                <a:spLocks noChangeShapeType="1"/>
              </p:cNvSpPr>
              <p:nvPr/>
            </p:nvSpPr>
            <p:spPr bwMode="auto">
              <a:xfrm rot="16306812" flipH="1">
                <a:off x="3887" y="3535"/>
                <a:ext cx="19" cy="1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46" name="Line 21"/>
              <p:cNvSpPr>
                <a:spLocks noChangeShapeType="1"/>
              </p:cNvSpPr>
              <p:nvPr/>
            </p:nvSpPr>
            <p:spPr bwMode="auto">
              <a:xfrm rot="-5293188" flipH="1" flipV="1">
                <a:off x="3826" y="3516"/>
                <a:ext cx="43" cy="111"/>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47" name="Line 22"/>
              <p:cNvSpPr>
                <a:spLocks noChangeShapeType="1"/>
              </p:cNvSpPr>
              <p:nvPr/>
            </p:nvSpPr>
            <p:spPr bwMode="auto">
              <a:xfrm rot="16306812" flipV="1">
                <a:off x="3672" y="3469"/>
                <a:ext cx="53" cy="18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48" name="Line 23"/>
              <p:cNvSpPr>
                <a:spLocks noChangeShapeType="1"/>
              </p:cNvSpPr>
              <p:nvPr/>
            </p:nvSpPr>
            <p:spPr bwMode="auto">
              <a:xfrm rot="16306812" flipV="1">
                <a:off x="3581" y="3508"/>
                <a:ext cx="1" cy="4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49" name="Line 24"/>
              <p:cNvSpPr>
                <a:spLocks noChangeShapeType="1"/>
              </p:cNvSpPr>
              <p:nvPr/>
            </p:nvSpPr>
            <p:spPr bwMode="auto">
              <a:xfrm rot="16306812" flipV="1">
                <a:off x="3528" y="3501"/>
                <a:ext cx="14" cy="4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50" name="Line 25"/>
              <p:cNvSpPr>
                <a:spLocks noChangeShapeType="1"/>
              </p:cNvSpPr>
              <p:nvPr/>
            </p:nvSpPr>
            <p:spPr bwMode="auto">
              <a:xfrm rot="-5293188" flipH="1" flipV="1">
                <a:off x="3455" y="3509"/>
                <a:ext cx="48" cy="62"/>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51" name="Line 26"/>
              <p:cNvSpPr>
                <a:spLocks noChangeShapeType="1"/>
              </p:cNvSpPr>
              <p:nvPr/>
            </p:nvSpPr>
            <p:spPr bwMode="auto">
              <a:xfrm rot="-5293188" flipH="1" flipV="1">
                <a:off x="3405" y="3594"/>
                <a:ext cx="72" cy="10"/>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52" name="Line 27"/>
              <p:cNvSpPr>
                <a:spLocks noChangeShapeType="1"/>
              </p:cNvSpPr>
              <p:nvPr/>
            </p:nvSpPr>
            <p:spPr bwMode="auto">
              <a:xfrm rot="-5293188">
                <a:off x="3421" y="3582"/>
                <a:ext cx="67" cy="3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53" name="Line 28"/>
              <p:cNvSpPr>
                <a:spLocks noChangeShapeType="1"/>
              </p:cNvSpPr>
              <p:nvPr/>
            </p:nvSpPr>
            <p:spPr bwMode="auto">
              <a:xfrm rot="-5293188">
                <a:off x="3531" y="3482"/>
                <a:ext cx="34" cy="144"/>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54" name="Line 29"/>
              <p:cNvSpPr>
                <a:spLocks noChangeShapeType="1"/>
              </p:cNvSpPr>
              <p:nvPr/>
            </p:nvSpPr>
            <p:spPr bwMode="auto">
              <a:xfrm rot="16306812" flipH="1">
                <a:off x="3631" y="3527"/>
                <a:ext cx="43" cy="6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55" name="Line 30"/>
              <p:cNvSpPr>
                <a:spLocks noChangeShapeType="1"/>
              </p:cNvSpPr>
              <p:nvPr/>
            </p:nvSpPr>
            <p:spPr bwMode="auto">
              <a:xfrm rot="16306812" flipV="1">
                <a:off x="3646" y="3541"/>
                <a:ext cx="5" cy="7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56" name="Line 31"/>
              <p:cNvSpPr>
                <a:spLocks noChangeShapeType="1"/>
              </p:cNvSpPr>
              <p:nvPr/>
            </p:nvSpPr>
            <p:spPr bwMode="auto">
              <a:xfrm rot="-5293188">
                <a:off x="3644" y="3544"/>
                <a:ext cx="0" cy="6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57" name="Line 32"/>
              <p:cNvSpPr>
                <a:spLocks noChangeShapeType="1"/>
              </p:cNvSpPr>
              <p:nvPr/>
            </p:nvSpPr>
            <p:spPr bwMode="auto">
              <a:xfrm rot="16306812" flipH="1">
                <a:off x="3686" y="3570"/>
                <a:ext cx="15" cy="34"/>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58" name="Line 33"/>
              <p:cNvSpPr>
                <a:spLocks noChangeShapeType="1"/>
              </p:cNvSpPr>
              <p:nvPr/>
            </p:nvSpPr>
            <p:spPr bwMode="auto">
              <a:xfrm rot="16306812" flipH="1">
                <a:off x="3710" y="3595"/>
                <a:ext cx="14" cy="14"/>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59" name="Line 34"/>
              <p:cNvSpPr>
                <a:spLocks noChangeShapeType="1"/>
              </p:cNvSpPr>
              <p:nvPr/>
            </p:nvSpPr>
            <p:spPr bwMode="auto">
              <a:xfrm rot="-5293188">
                <a:off x="3795" y="3485"/>
                <a:ext cx="57" cy="19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60" name="Line 35"/>
              <p:cNvSpPr>
                <a:spLocks noChangeShapeType="1"/>
              </p:cNvSpPr>
              <p:nvPr/>
            </p:nvSpPr>
            <p:spPr bwMode="auto">
              <a:xfrm rot="-5293188">
                <a:off x="3962" y="3474"/>
                <a:ext cx="48" cy="12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61" name="Line 36"/>
              <p:cNvSpPr>
                <a:spLocks noChangeShapeType="1"/>
              </p:cNvSpPr>
              <p:nvPr/>
            </p:nvSpPr>
            <p:spPr bwMode="auto">
              <a:xfrm rot="-5293188">
                <a:off x="4041" y="3500"/>
                <a:ext cx="24" cy="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62" name="Line 37"/>
              <p:cNvSpPr>
                <a:spLocks noChangeShapeType="1"/>
              </p:cNvSpPr>
              <p:nvPr/>
            </p:nvSpPr>
            <p:spPr bwMode="auto">
              <a:xfrm rot="16306812" flipV="1">
                <a:off x="3950" y="3383"/>
                <a:ext cx="72" cy="140"/>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63" name="Line 38"/>
              <p:cNvSpPr>
                <a:spLocks noChangeShapeType="1"/>
              </p:cNvSpPr>
              <p:nvPr/>
            </p:nvSpPr>
            <p:spPr bwMode="auto">
              <a:xfrm rot="16306812" flipV="1">
                <a:off x="3889" y="3384"/>
                <a:ext cx="29" cy="29"/>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64" name="Line 39"/>
              <p:cNvSpPr>
                <a:spLocks noChangeShapeType="1"/>
              </p:cNvSpPr>
              <p:nvPr/>
            </p:nvSpPr>
            <p:spPr bwMode="auto">
              <a:xfrm rot="-5293188">
                <a:off x="3919" y="3280"/>
                <a:ext cx="77" cy="13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65" name="Line 40"/>
              <p:cNvSpPr>
                <a:spLocks noChangeShapeType="1"/>
              </p:cNvSpPr>
              <p:nvPr/>
            </p:nvSpPr>
            <p:spPr bwMode="auto">
              <a:xfrm rot="-5293188">
                <a:off x="4066" y="3271"/>
                <a:ext cx="1" cy="82"/>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66" name="Line 41"/>
              <p:cNvSpPr>
                <a:spLocks noChangeShapeType="1"/>
              </p:cNvSpPr>
              <p:nvPr/>
            </p:nvSpPr>
            <p:spPr bwMode="auto">
              <a:xfrm rot="-5293188">
                <a:off x="4155" y="3222"/>
                <a:ext cx="48" cy="139"/>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67" name="Line 42"/>
              <p:cNvSpPr>
                <a:spLocks noChangeShapeType="1"/>
              </p:cNvSpPr>
              <p:nvPr/>
            </p:nvSpPr>
            <p:spPr bwMode="auto">
              <a:xfrm rot="-5293188" flipH="1" flipV="1">
                <a:off x="4227" y="3287"/>
                <a:ext cx="38" cy="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68" name="Line 43"/>
              <p:cNvSpPr>
                <a:spLocks noChangeShapeType="1"/>
              </p:cNvSpPr>
              <p:nvPr/>
            </p:nvSpPr>
            <p:spPr bwMode="auto">
              <a:xfrm rot="16306812" flipV="1">
                <a:off x="4189" y="3253"/>
                <a:ext cx="57" cy="52"/>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69" name="Line 44"/>
              <p:cNvSpPr>
                <a:spLocks noChangeShapeType="1"/>
              </p:cNvSpPr>
              <p:nvPr/>
            </p:nvSpPr>
            <p:spPr bwMode="auto">
              <a:xfrm rot="-5293188">
                <a:off x="4173" y="3206"/>
                <a:ext cx="63" cy="24"/>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70" name="Line 45"/>
              <p:cNvSpPr>
                <a:spLocks noChangeShapeType="1"/>
              </p:cNvSpPr>
              <p:nvPr/>
            </p:nvSpPr>
            <p:spPr bwMode="auto">
              <a:xfrm rot="-5293188" flipH="1" flipV="1">
                <a:off x="4201" y="3174"/>
                <a:ext cx="5" cy="29"/>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71" name="Line 46"/>
              <p:cNvSpPr>
                <a:spLocks noChangeShapeType="1"/>
              </p:cNvSpPr>
              <p:nvPr/>
            </p:nvSpPr>
            <p:spPr bwMode="auto">
              <a:xfrm rot="16306812" flipH="1">
                <a:off x="4208" y="3173"/>
                <a:ext cx="29" cy="6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72" name="Line 47"/>
              <p:cNvSpPr>
                <a:spLocks noChangeShapeType="1"/>
              </p:cNvSpPr>
              <p:nvPr/>
            </p:nvSpPr>
            <p:spPr bwMode="auto">
              <a:xfrm rot="16306812" flipV="1">
                <a:off x="4194" y="3160"/>
                <a:ext cx="1" cy="120"/>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73" name="Line 48"/>
              <p:cNvSpPr>
                <a:spLocks noChangeShapeType="1"/>
              </p:cNvSpPr>
              <p:nvPr/>
            </p:nvSpPr>
            <p:spPr bwMode="auto">
              <a:xfrm rot="16306812" flipH="1">
                <a:off x="4159" y="3196"/>
                <a:ext cx="34" cy="82"/>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74" name="Line 49"/>
              <p:cNvSpPr>
                <a:spLocks noChangeShapeType="1"/>
              </p:cNvSpPr>
              <p:nvPr/>
            </p:nvSpPr>
            <p:spPr bwMode="auto">
              <a:xfrm rot="16306812" flipV="1">
                <a:off x="4174" y="3212"/>
                <a:ext cx="1" cy="82"/>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75" name="Line 50"/>
              <p:cNvSpPr>
                <a:spLocks noChangeShapeType="1"/>
              </p:cNvSpPr>
              <p:nvPr/>
            </p:nvSpPr>
            <p:spPr bwMode="auto">
              <a:xfrm rot="16306812" flipH="1">
                <a:off x="4097" y="3288"/>
                <a:ext cx="81" cy="10"/>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76" name="Line 51"/>
              <p:cNvSpPr>
                <a:spLocks noChangeShapeType="1"/>
              </p:cNvSpPr>
              <p:nvPr/>
            </p:nvSpPr>
            <p:spPr bwMode="auto">
              <a:xfrm rot="-5293188">
                <a:off x="4178" y="3266"/>
                <a:ext cx="33" cy="10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77" name="Line 52"/>
              <p:cNvSpPr>
                <a:spLocks noChangeShapeType="1"/>
              </p:cNvSpPr>
              <p:nvPr/>
            </p:nvSpPr>
            <p:spPr bwMode="auto">
              <a:xfrm rot="-5293188">
                <a:off x="4234" y="3256"/>
                <a:ext cx="63" cy="34"/>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78" name="Line 53"/>
              <p:cNvSpPr>
                <a:spLocks noChangeShapeType="1"/>
              </p:cNvSpPr>
              <p:nvPr/>
            </p:nvSpPr>
            <p:spPr bwMode="auto">
              <a:xfrm rot="-5293188">
                <a:off x="4323" y="3102"/>
                <a:ext cx="105" cy="182"/>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79" name="Line 54"/>
              <p:cNvSpPr>
                <a:spLocks noChangeShapeType="1"/>
              </p:cNvSpPr>
              <p:nvPr/>
            </p:nvSpPr>
            <p:spPr bwMode="auto">
              <a:xfrm rot="-5293188">
                <a:off x="4508" y="3053"/>
                <a:ext cx="53" cy="130"/>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80" name="Line 55"/>
              <p:cNvSpPr>
                <a:spLocks noChangeShapeType="1"/>
              </p:cNvSpPr>
              <p:nvPr/>
            </p:nvSpPr>
            <p:spPr bwMode="auto">
              <a:xfrm rot="-5293188" flipH="1" flipV="1">
                <a:off x="4506" y="3069"/>
                <a:ext cx="63" cy="156"/>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81" name="Line 56"/>
              <p:cNvSpPr>
                <a:spLocks noChangeShapeType="1"/>
              </p:cNvSpPr>
              <p:nvPr/>
            </p:nvSpPr>
            <p:spPr bwMode="auto">
              <a:xfrm rot="16306812" flipV="1">
                <a:off x="4347" y="3061"/>
                <a:ext cx="62" cy="164"/>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82" name="Line 57"/>
              <p:cNvSpPr>
                <a:spLocks noChangeShapeType="1"/>
              </p:cNvSpPr>
              <p:nvPr/>
            </p:nvSpPr>
            <p:spPr bwMode="auto">
              <a:xfrm rot="-5293188" flipH="1" flipV="1">
                <a:off x="4227" y="3076"/>
                <a:ext cx="38" cy="100"/>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83" name="Line 58"/>
              <p:cNvSpPr>
                <a:spLocks noChangeShapeType="1"/>
              </p:cNvSpPr>
              <p:nvPr/>
            </p:nvSpPr>
            <p:spPr bwMode="auto">
              <a:xfrm rot="16306812" flipH="1">
                <a:off x="4197" y="3143"/>
                <a:ext cx="34" cy="3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84" name="Line 59"/>
              <p:cNvSpPr>
                <a:spLocks noChangeShapeType="1"/>
              </p:cNvSpPr>
              <p:nvPr/>
            </p:nvSpPr>
            <p:spPr bwMode="auto">
              <a:xfrm rot="-5293188">
                <a:off x="4248" y="3117"/>
                <a:ext cx="48" cy="7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85" name="Line 60"/>
              <p:cNvSpPr>
                <a:spLocks noChangeShapeType="1"/>
              </p:cNvSpPr>
              <p:nvPr/>
            </p:nvSpPr>
            <p:spPr bwMode="auto">
              <a:xfrm rot="16306812" flipV="1">
                <a:off x="4249" y="3070"/>
                <a:ext cx="67" cy="5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86" name="Line 61"/>
              <p:cNvSpPr>
                <a:spLocks noChangeShapeType="1"/>
              </p:cNvSpPr>
              <p:nvPr/>
            </p:nvSpPr>
            <p:spPr bwMode="auto">
              <a:xfrm rot="16306812" flipV="1">
                <a:off x="4230" y="3038"/>
                <a:ext cx="48" cy="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87" name="Line 62"/>
              <p:cNvSpPr>
                <a:spLocks noChangeShapeType="1"/>
              </p:cNvSpPr>
              <p:nvPr/>
            </p:nvSpPr>
            <p:spPr bwMode="auto">
              <a:xfrm rot="-5293188">
                <a:off x="4261" y="2978"/>
                <a:ext cx="29" cy="4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88" name="Line 63"/>
              <p:cNvSpPr>
                <a:spLocks noChangeShapeType="1"/>
              </p:cNvSpPr>
              <p:nvPr/>
            </p:nvSpPr>
            <p:spPr bwMode="auto">
              <a:xfrm rot="16306812" flipH="1">
                <a:off x="4274" y="3014"/>
                <a:ext cx="67" cy="1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89" name="Line 64"/>
              <p:cNvSpPr>
                <a:spLocks noChangeShapeType="1"/>
              </p:cNvSpPr>
              <p:nvPr/>
            </p:nvSpPr>
            <p:spPr bwMode="auto">
              <a:xfrm rot="16306812" flipV="1">
                <a:off x="4188" y="2926"/>
                <a:ext cx="82" cy="173"/>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90" name="Line 65"/>
              <p:cNvSpPr>
                <a:spLocks noChangeShapeType="1"/>
              </p:cNvSpPr>
              <p:nvPr/>
            </p:nvSpPr>
            <p:spPr bwMode="auto">
              <a:xfrm rot="16306812" flipH="1">
                <a:off x="4136" y="2975"/>
                <a:ext cx="15" cy="1"/>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91" name="Line 66"/>
              <p:cNvSpPr>
                <a:spLocks noChangeShapeType="1"/>
              </p:cNvSpPr>
              <p:nvPr/>
            </p:nvSpPr>
            <p:spPr bwMode="auto">
              <a:xfrm rot="16306812" flipV="1">
                <a:off x="4065" y="2904"/>
                <a:ext cx="116" cy="43"/>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92" name="Line 67"/>
              <p:cNvSpPr>
                <a:spLocks noChangeShapeType="1"/>
              </p:cNvSpPr>
              <p:nvPr/>
            </p:nvSpPr>
            <p:spPr bwMode="auto">
              <a:xfrm rot="16306812" flipH="1">
                <a:off x="4083" y="2886"/>
                <a:ext cx="68" cy="29"/>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93" name="Line 68"/>
              <p:cNvSpPr>
                <a:spLocks noChangeShapeType="1"/>
              </p:cNvSpPr>
              <p:nvPr/>
            </p:nvSpPr>
            <p:spPr bwMode="auto">
              <a:xfrm rot="16306812" flipH="1">
                <a:off x="4197" y="2871"/>
                <a:ext cx="24" cy="15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94" name="Line 69"/>
              <p:cNvSpPr>
                <a:spLocks noChangeShapeType="1"/>
              </p:cNvSpPr>
              <p:nvPr/>
            </p:nvSpPr>
            <p:spPr bwMode="auto">
              <a:xfrm rot="16306812" flipH="1">
                <a:off x="4281" y="2971"/>
                <a:ext cx="14" cy="1"/>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95" name="Line 70"/>
              <p:cNvSpPr>
                <a:spLocks noChangeShapeType="1"/>
              </p:cNvSpPr>
              <p:nvPr/>
            </p:nvSpPr>
            <p:spPr bwMode="auto">
              <a:xfrm rot="16306812" flipV="1">
                <a:off x="4183" y="2870"/>
                <a:ext cx="38" cy="173"/>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96" name="Line 71"/>
              <p:cNvSpPr>
                <a:spLocks noChangeShapeType="1"/>
              </p:cNvSpPr>
              <p:nvPr/>
            </p:nvSpPr>
            <p:spPr bwMode="auto">
              <a:xfrm rot="-5293188">
                <a:off x="4104" y="2884"/>
                <a:ext cx="64" cy="39"/>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97" name="Line 72"/>
              <p:cNvSpPr>
                <a:spLocks noChangeShapeType="1"/>
              </p:cNvSpPr>
              <p:nvPr/>
            </p:nvSpPr>
            <p:spPr bwMode="auto">
              <a:xfrm rot="-5293188">
                <a:off x="4147" y="2835"/>
                <a:ext cx="48" cy="2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98" name="Line 73"/>
              <p:cNvSpPr>
                <a:spLocks noChangeShapeType="1"/>
              </p:cNvSpPr>
              <p:nvPr/>
            </p:nvSpPr>
            <p:spPr bwMode="auto">
              <a:xfrm rot="16306812" flipV="1">
                <a:off x="4124" y="2762"/>
                <a:ext cx="38" cy="86"/>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099" name="Line 74"/>
              <p:cNvSpPr>
                <a:spLocks noChangeShapeType="1"/>
              </p:cNvSpPr>
              <p:nvPr/>
            </p:nvSpPr>
            <p:spPr bwMode="auto">
              <a:xfrm rot="16306812" flipV="1">
                <a:off x="4052" y="2733"/>
                <a:ext cx="62" cy="39"/>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00" name="Line 75"/>
              <p:cNvSpPr>
                <a:spLocks noChangeShapeType="1"/>
              </p:cNvSpPr>
              <p:nvPr/>
            </p:nvSpPr>
            <p:spPr bwMode="auto">
              <a:xfrm rot="-5293188" flipH="1" flipV="1">
                <a:off x="3974" y="2717"/>
                <a:ext cx="86" cy="91"/>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01" name="Line 76"/>
              <p:cNvSpPr>
                <a:spLocks noChangeShapeType="1"/>
              </p:cNvSpPr>
              <p:nvPr/>
            </p:nvSpPr>
            <p:spPr bwMode="auto">
              <a:xfrm rot="-5293188">
                <a:off x="4025" y="2746"/>
                <a:ext cx="5" cy="116"/>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02" name="Line 77"/>
              <p:cNvSpPr>
                <a:spLocks noChangeShapeType="1"/>
              </p:cNvSpPr>
              <p:nvPr/>
            </p:nvSpPr>
            <p:spPr bwMode="auto">
              <a:xfrm rot="-5293188">
                <a:off x="4122" y="2740"/>
                <a:ext cx="29" cy="100"/>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03" name="Line 78"/>
              <p:cNvSpPr>
                <a:spLocks noChangeShapeType="1"/>
              </p:cNvSpPr>
              <p:nvPr/>
            </p:nvSpPr>
            <p:spPr bwMode="auto">
              <a:xfrm rot="16306812" flipH="1">
                <a:off x="4216" y="2748"/>
                <a:ext cx="5" cy="63"/>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04" name="Line 79"/>
              <p:cNvSpPr>
                <a:spLocks noChangeShapeType="1"/>
              </p:cNvSpPr>
              <p:nvPr/>
            </p:nvSpPr>
            <p:spPr bwMode="auto">
              <a:xfrm rot="-5293188">
                <a:off x="4272" y="2730"/>
                <a:ext cx="33" cy="7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05" name="Line 80"/>
              <p:cNvSpPr>
                <a:spLocks noChangeShapeType="1"/>
              </p:cNvSpPr>
              <p:nvPr/>
            </p:nvSpPr>
            <p:spPr bwMode="auto">
              <a:xfrm rot="-5293188" flipH="1" flipV="1">
                <a:off x="4311" y="2745"/>
                <a:ext cx="9" cy="24"/>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06" name="Line 81"/>
              <p:cNvSpPr>
                <a:spLocks noChangeShapeType="1"/>
              </p:cNvSpPr>
              <p:nvPr/>
            </p:nvSpPr>
            <p:spPr bwMode="auto">
              <a:xfrm rot="16306812" flipV="1">
                <a:off x="4225" y="2681"/>
                <a:ext cx="77" cy="82"/>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07" name="Line 82"/>
              <p:cNvSpPr>
                <a:spLocks noChangeShapeType="1"/>
              </p:cNvSpPr>
              <p:nvPr/>
            </p:nvSpPr>
            <p:spPr bwMode="auto">
              <a:xfrm rot="-5293188">
                <a:off x="4265" y="2623"/>
                <a:ext cx="19" cy="101"/>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08" name="Line 83"/>
              <p:cNvSpPr>
                <a:spLocks noChangeShapeType="1"/>
              </p:cNvSpPr>
              <p:nvPr/>
            </p:nvSpPr>
            <p:spPr bwMode="auto">
              <a:xfrm rot="16306812" flipV="1">
                <a:off x="4306" y="2647"/>
                <a:ext cx="29" cy="10"/>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09" name="Line 84"/>
              <p:cNvSpPr>
                <a:spLocks noChangeShapeType="1"/>
              </p:cNvSpPr>
              <p:nvPr/>
            </p:nvSpPr>
            <p:spPr bwMode="auto">
              <a:xfrm rot="-5293188">
                <a:off x="4314" y="2567"/>
                <a:ext cx="76" cy="6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10" name="Line 85"/>
              <p:cNvSpPr>
                <a:spLocks noChangeShapeType="1"/>
              </p:cNvSpPr>
              <p:nvPr/>
            </p:nvSpPr>
            <p:spPr bwMode="auto">
              <a:xfrm rot="-5293188" flipH="1" flipV="1">
                <a:off x="4367" y="2572"/>
                <a:ext cx="28" cy="9"/>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11" name="Line 86"/>
              <p:cNvSpPr>
                <a:spLocks noChangeShapeType="1"/>
              </p:cNvSpPr>
              <p:nvPr/>
            </p:nvSpPr>
            <p:spPr bwMode="auto">
              <a:xfrm rot="16306812" flipV="1">
                <a:off x="4352" y="2567"/>
                <a:ext cx="0" cy="4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12" name="Line 87"/>
              <p:cNvSpPr>
                <a:spLocks noChangeShapeType="1"/>
              </p:cNvSpPr>
              <p:nvPr/>
            </p:nvSpPr>
            <p:spPr bwMode="auto">
              <a:xfrm rot="-5293188" flipH="1" flipV="1">
                <a:off x="4129" y="2547"/>
                <a:ext cx="159" cy="23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13" name="Line 88"/>
              <p:cNvSpPr>
                <a:spLocks noChangeShapeType="1"/>
              </p:cNvSpPr>
              <p:nvPr/>
            </p:nvSpPr>
            <p:spPr bwMode="auto">
              <a:xfrm rot="-5293188">
                <a:off x="4080" y="2727"/>
                <a:ext cx="24" cy="5"/>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14" name="Line 89"/>
              <p:cNvSpPr>
                <a:spLocks noChangeShapeType="1"/>
              </p:cNvSpPr>
              <p:nvPr/>
            </p:nvSpPr>
            <p:spPr bwMode="auto">
              <a:xfrm rot="-5293188">
                <a:off x="4067" y="2641"/>
                <a:ext cx="106" cy="4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15" name="Line 90"/>
              <p:cNvSpPr>
                <a:spLocks noChangeShapeType="1"/>
              </p:cNvSpPr>
              <p:nvPr/>
            </p:nvSpPr>
            <p:spPr bwMode="auto">
              <a:xfrm rot="-5293188" flipH="1" flipV="1">
                <a:off x="4106" y="2607"/>
                <a:ext cx="34" cy="43"/>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16" name="Line 91"/>
              <p:cNvSpPr>
                <a:spLocks noChangeShapeType="1"/>
              </p:cNvSpPr>
              <p:nvPr/>
            </p:nvSpPr>
            <p:spPr bwMode="auto">
              <a:xfrm rot="-5293188">
                <a:off x="4193" y="2509"/>
                <a:ext cx="48" cy="231"/>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17" name="Line 92"/>
              <p:cNvSpPr>
                <a:spLocks noChangeShapeType="1"/>
              </p:cNvSpPr>
              <p:nvPr/>
            </p:nvSpPr>
            <p:spPr bwMode="auto">
              <a:xfrm rot="-5293188" flipH="1" flipV="1">
                <a:off x="4238" y="2517"/>
                <a:ext cx="9" cy="17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18" name="Line 93"/>
              <p:cNvSpPr>
                <a:spLocks noChangeShapeType="1"/>
              </p:cNvSpPr>
              <p:nvPr/>
            </p:nvSpPr>
            <p:spPr bwMode="auto">
              <a:xfrm rot="16306812" flipH="1">
                <a:off x="4226" y="2539"/>
                <a:ext cx="24" cy="16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19" name="Line 94"/>
              <p:cNvSpPr>
                <a:spLocks noChangeShapeType="1"/>
              </p:cNvSpPr>
              <p:nvPr/>
            </p:nvSpPr>
            <p:spPr bwMode="auto">
              <a:xfrm rot="-5293188">
                <a:off x="4348" y="2603"/>
                <a:ext cx="9" cy="62"/>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20" name="Line 95"/>
              <p:cNvSpPr>
                <a:spLocks noChangeShapeType="1"/>
              </p:cNvSpPr>
              <p:nvPr/>
            </p:nvSpPr>
            <p:spPr bwMode="auto">
              <a:xfrm rot="-5293188">
                <a:off x="4396" y="2603"/>
                <a:ext cx="15" cy="39"/>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21" name="Line 96"/>
              <p:cNvSpPr>
                <a:spLocks noChangeShapeType="1"/>
              </p:cNvSpPr>
              <p:nvPr/>
            </p:nvSpPr>
            <p:spPr bwMode="auto">
              <a:xfrm rot="-5293188">
                <a:off x="4412" y="2571"/>
                <a:ext cx="57" cy="33"/>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22" name="Line 97"/>
              <p:cNvSpPr>
                <a:spLocks noChangeShapeType="1"/>
              </p:cNvSpPr>
              <p:nvPr/>
            </p:nvSpPr>
            <p:spPr bwMode="auto">
              <a:xfrm rot="16306812" flipH="1">
                <a:off x="4457" y="2562"/>
                <a:ext cx="48" cy="48"/>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23" name="Line 98"/>
              <p:cNvSpPr>
                <a:spLocks noChangeShapeType="1"/>
              </p:cNvSpPr>
              <p:nvPr/>
            </p:nvSpPr>
            <p:spPr bwMode="auto">
              <a:xfrm rot="-5293188">
                <a:off x="4614" y="2498"/>
                <a:ext cx="5" cy="226"/>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24" name="Line 99"/>
              <p:cNvSpPr>
                <a:spLocks noChangeShapeType="1"/>
              </p:cNvSpPr>
              <p:nvPr/>
            </p:nvSpPr>
            <p:spPr bwMode="auto">
              <a:xfrm rot="-5293188" flipH="1" flipV="1">
                <a:off x="4680" y="2570"/>
                <a:ext cx="10" cy="91"/>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25" name="Line 100"/>
              <p:cNvSpPr>
                <a:spLocks noChangeShapeType="1"/>
              </p:cNvSpPr>
              <p:nvPr/>
            </p:nvSpPr>
            <p:spPr bwMode="auto">
              <a:xfrm rot="16306812" flipV="1">
                <a:off x="4562" y="2538"/>
                <a:ext cx="92" cy="6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26" name="Line 101"/>
              <p:cNvSpPr>
                <a:spLocks noChangeShapeType="1"/>
              </p:cNvSpPr>
              <p:nvPr/>
            </p:nvSpPr>
            <p:spPr bwMode="auto">
              <a:xfrm rot="16306812" flipV="1">
                <a:off x="4547" y="2496"/>
                <a:ext cx="4" cy="53"/>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27" name="Line 102"/>
              <p:cNvSpPr>
                <a:spLocks noChangeShapeType="1"/>
              </p:cNvSpPr>
              <p:nvPr/>
            </p:nvSpPr>
            <p:spPr bwMode="auto">
              <a:xfrm rot="16306812" flipV="1">
                <a:off x="4415" y="2408"/>
                <a:ext cx="34" cy="183"/>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sp>
            <p:nvSpPr>
              <p:cNvPr id="86128" name="Line 103"/>
              <p:cNvSpPr>
                <a:spLocks noChangeShapeType="1"/>
              </p:cNvSpPr>
              <p:nvPr/>
            </p:nvSpPr>
            <p:spPr bwMode="auto">
              <a:xfrm rot="16306812" flipV="1">
                <a:off x="4305" y="2442"/>
                <a:ext cx="5" cy="67"/>
              </a:xfrm>
              <a:prstGeom prst="line">
                <a:avLst/>
              </a:prstGeom>
              <a:noFill/>
              <a:ln w="9525">
                <a:solidFill>
                  <a:srgbClr val="00CCFF"/>
                </a:solidFill>
                <a:round/>
                <a:headEnd/>
                <a:tailEnd type="triangle" w="med" len="med"/>
              </a:ln>
            </p:spPr>
            <p:txBody>
              <a:bodyPr>
                <a:prstTxWarp prst="textNoShape">
                  <a:avLst/>
                </a:prstTxWarp>
              </a:bodyPr>
              <a:lstStyle/>
              <a:p>
                <a:endParaRPr lang="en-US"/>
              </a:p>
            </p:txBody>
          </p:sp>
        </p:grpSp>
        <p:sp>
          <p:nvSpPr>
            <p:cNvPr id="86029" name="Text Box 104"/>
            <p:cNvSpPr txBox="1">
              <a:spLocks noChangeArrowheads="1"/>
            </p:cNvSpPr>
            <p:nvPr/>
          </p:nvSpPr>
          <p:spPr bwMode="auto">
            <a:xfrm>
              <a:off x="3558" y="1082"/>
              <a:ext cx="1474" cy="594"/>
            </a:xfrm>
            <a:prstGeom prst="rect">
              <a:avLst/>
            </a:prstGeom>
            <a:noFill/>
            <a:ln w="9525">
              <a:noFill/>
              <a:miter lim="800000"/>
              <a:headEnd/>
              <a:tailEnd/>
            </a:ln>
          </p:spPr>
          <p:txBody>
            <a:bodyPr wrap="none">
              <a:prstTxWarp prst="textNoShape">
                <a:avLst/>
              </a:prstTxWarp>
              <a:spAutoFit/>
            </a:bodyPr>
            <a:lstStyle/>
            <a:p>
              <a:pPr algn="ctr"/>
              <a:r>
                <a:rPr lang="en-US">
                  <a:solidFill>
                    <a:srgbClr val="00CCFF"/>
                  </a:solidFill>
                </a:rPr>
                <a:t>Neutralists</a:t>
              </a:r>
            </a:p>
            <a:p>
              <a:pPr algn="ctr"/>
              <a:r>
                <a:rPr lang="en-US">
                  <a:solidFill>
                    <a:srgbClr val="00CCFF"/>
                  </a:solidFill>
                </a:rPr>
                <a:t>(Kimura, Gould)</a:t>
              </a:r>
            </a:p>
          </p:txBody>
        </p:sp>
      </p:grpSp>
      <p:grpSp>
        <p:nvGrpSpPr>
          <p:cNvPr id="4" name="Group 105"/>
          <p:cNvGrpSpPr>
            <a:grpSpLocks/>
          </p:cNvGrpSpPr>
          <p:nvPr/>
        </p:nvGrpSpPr>
        <p:grpSpPr bwMode="auto">
          <a:xfrm>
            <a:off x="228600" y="1219200"/>
            <a:ext cx="3827463" cy="5176838"/>
            <a:chOff x="528" y="771"/>
            <a:chExt cx="2411" cy="3261"/>
          </a:xfrm>
        </p:grpSpPr>
        <p:sp>
          <p:nvSpPr>
            <p:cNvPr id="86025" name="Rectangle 106"/>
            <p:cNvSpPr>
              <a:spLocks noChangeArrowheads="1"/>
            </p:cNvSpPr>
            <p:nvPr/>
          </p:nvSpPr>
          <p:spPr bwMode="auto">
            <a:xfrm>
              <a:off x="528" y="1250"/>
              <a:ext cx="2411" cy="727"/>
            </a:xfrm>
            <a:prstGeom prst="rect">
              <a:avLst/>
            </a:prstGeom>
            <a:noFill/>
            <a:ln w="9525">
              <a:noFill/>
              <a:miter lim="800000"/>
              <a:headEnd/>
              <a:tailEnd/>
            </a:ln>
          </p:spPr>
          <p:txBody>
            <a:bodyPr wrap="none">
              <a:prstTxWarp prst="textNoShape">
                <a:avLst/>
              </a:prstTxWarp>
              <a:spAutoFit/>
            </a:bodyPr>
            <a:lstStyle/>
            <a:p>
              <a:r>
                <a:rPr lang="en-US" sz="2000">
                  <a:solidFill>
                    <a:srgbClr val="FF0066"/>
                  </a:solidFill>
                </a:rPr>
                <a:t>Every day, in every way, </a:t>
              </a:r>
            </a:p>
            <a:p>
              <a:r>
                <a:rPr lang="en-US" sz="2000">
                  <a:solidFill>
                    <a:srgbClr val="FF0066"/>
                  </a:solidFill>
                </a:rPr>
                <a:t>I'm getting better and better!</a:t>
              </a:r>
            </a:p>
            <a:p>
              <a:r>
                <a:rPr lang="en-US" sz="2000">
                  <a:solidFill>
                    <a:srgbClr val="FF0066"/>
                  </a:solidFill>
                </a:rPr>
                <a:t>                       - Emile Coue </a:t>
              </a:r>
            </a:p>
          </p:txBody>
        </p:sp>
        <p:sp>
          <p:nvSpPr>
            <p:cNvPr id="86026" name="Text Box 107"/>
            <p:cNvSpPr txBox="1">
              <a:spLocks noChangeArrowheads="1"/>
            </p:cNvSpPr>
            <p:nvPr/>
          </p:nvSpPr>
          <p:spPr bwMode="auto">
            <a:xfrm>
              <a:off x="1020" y="771"/>
              <a:ext cx="1429" cy="594"/>
            </a:xfrm>
            <a:prstGeom prst="rect">
              <a:avLst/>
            </a:prstGeom>
            <a:noFill/>
            <a:ln w="9525">
              <a:noFill/>
              <a:miter lim="800000"/>
              <a:headEnd/>
              <a:tailEnd/>
            </a:ln>
          </p:spPr>
          <p:txBody>
            <a:bodyPr wrap="none">
              <a:prstTxWarp prst="textNoShape">
                <a:avLst/>
              </a:prstTxWarp>
              <a:spAutoFit/>
            </a:bodyPr>
            <a:lstStyle/>
            <a:p>
              <a:pPr algn="ctr"/>
              <a:r>
                <a:rPr lang="en-US">
                  <a:solidFill>
                    <a:srgbClr val="FF0066"/>
                  </a:solidFill>
                </a:rPr>
                <a:t>Adaptionists</a:t>
              </a:r>
            </a:p>
            <a:p>
              <a:pPr algn="ctr"/>
              <a:r>
                <a:rPr lang="en-US">
                  <a:solidFill>
                    <a:srgbClr val="FF0066"/>
                  </a:solidFill>
                </a:rPr>
                <a:t>(Dawkins, etc.)</a:t>
              </a:r>
            </a:p>
          </p:txBody>
        </p:sp>
        <p:pic>
          <p:nvPicPr>
            <p:cNvPr id="86027" name="Picture 108" descr="C:\Documents and Settings\richardg\Desktop\spo016005.JPG"/>
            <p:cNvPicPr>
              <a:picLocks noChangeAspect="1" noChangeArrowheads="1"/>
            </p:cNvPicPr>
            <p:nvPr/>
          </p:nvPicPr>
          <p:blipFill>
            <a:blip r:embed="rId2"/>
            <a:srcRect/>
            <a:stretch>
              <a:fillRect/>
            </a:stretch>
          </p:blipFill>
          <p:spPr bwMode="auto">
            <a:xfrm>
              <a:off x="1016" y="1968"/>
              <a:ext cx="1436" cy="2064"/>
            </a:xfrm>
            <a:prstGeom prst="rect">
              <a:avLst/>
            </a:prstGeom>
            <a:noFill/>
            <a:ln w="9525">
              <a:noFill/>
              <a:miter lim="800000"/>
              <a:headEnd/>
              <a:tailEnd/>
            </a:ln>
          </p:spPr>
        </p:pic>
      </p:grpSp>
      <p:sp>
        <p:nvSpPr>
          <p:cNvPr id="191597" name="AutoShape 109"/>
          <p:cNvSpPr>
            <a:spLocks noChangeArrowheads="1"/>
          </p:cNvSpPr>
          <p:nvPr/>
        </p:nvSpPr>
        <p:spPr bwMode="auto">
          <a:xfrm>
            <a:off x="3352800" y="2895600"/>
            <a:ext cx="3200400" cy="533400"/>
          </a:xfrm>
          <a:prstGeom prst="leftRightArrow">
            <a:avLst>
              <a:gd name="adj1" fmla="val 50000"/>
              <a:gd name="adj2" fmla="val 120000"/>
            </a:avLst>
          </a:prstGeom>
          <a:gradFill rotWithShape="0">
            <a:gsLst>
              <a:gs pos="0">
                <a:srgbClr val="FF0066"/>
              </a:gs>
              <a:gs pos="100000">
                <a:srgbClr val="00CCFF"/>
              </a:gs>
            </a:gsLst>
            <a:lin ang="0" scaled="1"/>
          </a:gradFill>
          <a:ln w="25400">
            <a:noFill/>
            <a:miter lim="800000"/>
            <a:headEnd/>
            <a:tailEnd/>
          </a:ln>
        </p:spPr>
        <p:txBody>
          <a:bodyPr wrap="none" anchor="ctr">
            <a:prstTxWarp prst="textNoShape">
              <a:avLst/>
            </a:prstTxWarp>
          </a:bodyPr>
          <a:lstStyle/>
          <a:p>
            <a:endParaRPr lang="en-US"/>
          </a:p>
        </p:txBody>
      </p:sp>
      <p:grpSp>
        <p:nvGrpSpPr>
          <p:cNvPr id="5" name="Group 110"/>
          <p:cNvGrpSpPr>
            <a:grpSpLocks/>
          </p:cNvGrpSpPr>
          <p:nvPr/>
        </p:nvGrpSpPr>
        <p:grpSpPr bwMode="auto">
          <a:xfrm>
            <a:off x="3810000" y="3276600"/>
            <a:ext cx="2133600" cy="2187575"/>
            <a:chOff x="2400" y="2064"/>
            <a:chExt cx="1344" cy="1378"/>
          </a:xfrm>
        </p:grpSpPr>
        <p:sp>
          <p:nvSpPr>
            <p:cNvPr id="86023" name="Text Box 111"/>
            <p:cNvSpPr txBox="1">
              <a:spLocks noChangeArrowheads="1"/>
            </p:cNvSpPr>
            <p:nvPr/>
          </p:nvSpPr>
          <p:spPr bwMode="auto">
            <a:xfrm>
              <a:off x="2400" y="2448"/>
              <a:ext cx="1344" cy="994"/>
            </a:xfrm>
            <a:prstGeom prst="rect">
              <a:avLst/>
            </a:prstGeom>
            <a:noFill/>
            <a:ln w="25400">
              <a:noFill/>
              <a:miter lim="800000"/>
              <a:headEnd/>
              <a:tailEnd/>
            </a:ln>
          </p:spPr>
          <p:txBody>
            <a:bodyPr>
              <a:prstTxWarp prst="textNoShape">
                <a:avLst/>
              </a:prstTxWarp>
              <a:spAutoFit/>
            </a:bodyPr>
            <a:lstStyle/>
            <a:p>
              <a:pPr algn="ctr"/>
              <a:r>
                <a:rPr kumimoji="1" lang="en-US" sz="2800">
                  <a:solidFill>
                    <a:srgbClr val="FF66FF"/>
                  </a:solidFill>
                </a:rPr>
                <a:t>“Nearly-neutral model”</a:t>
              </a:r>
            </a:p>
          </p:txBody>
        </p:sp>
        <p:sp>
          <p:nvSpPr>
            <p:cNvPr id="86024" name="Line 112"/>
            <p:cNvSpPr>
              <a:spLocks noChangeShapeType="1"/>
            </p:cNvSpPr>
            <p:nvPr/>
          </p:nvSpPr>
          <p:spPr bwMode="auto">
            <a:xfrm flipV="1">
              <a:off x="3072" y="2064"/>
              <a:ext cx="0" cy="336"/>
            </a:xfrm>
            <a:prstGeom prst="line">
              <a:avLst/>
            </a:prstGeom>
            <a:noFill/>
            <a:ln w="25400">
              <a:solidFill>
                <a:srgbClr val="FF66FF"/>
              </a:solidFill>
              <a:round/>
              <a:headEnd/>
              <a:tailEnd type="triangle" w="med" len="med"/>
            </a:ln>
          </p:spPr>
          <p:txBody>
            <a:bodyPr wrap="none" anchor="ctr">
              <a:prstTxWarp prst="textNoShape">
                <a:avLst/>
              </a:prstTxWarp>
            </a:bodyPr>
            <a:lstStyle/>
            <a:p>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1597"/>
                                        </p:tgtEl>
                                        <p:attrNameLst>
                                          <p:attrName>style.visibility</p:attrName>
                                        </p:attrNameLst>
                                      </p:cBhvr>
                                      <p:to>
                                        <p:strVal val="visible"/>
                                      </p:to>
                                    </p:set>
                                    <p:animEffect transition="in" filter="wipe(up)">
                                      <p:cBhvr>
                                        <p:cTn id="17" dur="500"/>
                                        <p:tgtEl>
                                          <p:spTgt spid="1915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7" grpId="0"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304800"/>
            <a:ext cx="9144000" cy="1143000"/>
          </a:xfrm>
        </p:spPr>
        <p:txBody>
          <a:bodyPr/>
          <a:lstStyle/>
          <a:p>
            <a:r>
              <a:rPr lang="en-US"/>
              <a:t>When We Observe Something…</a:t>
            </a:r>
          </a:p>
        </p:txBody>
      </p:sp>
      <p:grpSp>
        <p:nvGrpSpPr>
          <p:cNvPr id="2" name="Group 3"/>
          <p:cNvGrpSpPr>
            <a:grpSpLocks/>
          </p:cNvGrpSpPr>
          <p:nvPr/>
        </p:nvGrpSpPr>
        <p:grpSpPr bwMode="auto">
          <a:xfrm>
            <a:off x="266700" y="3581400"/>
            <a:ext cx="8610600" cy="2600325"/>
            <a:chOff x="144" y="2047"/>
            <a:chExt cx="5424" cy="1638"/>
          </a:xfrm>
        </p:grpSpPr>
        <p:sp>
          <p:nvSpPr>
            <p:cNvPr id="87047" name="Text Box 4"/>
            <p:cNvSpPr txBox="1">
              <a:spLocks noChangeArrowheads="1"/>
            </p:cNvSpPr>
            <p:nvPr/>
          </p:nvSpPr>
          <p:spPr bwMode="auto">
            <a:xfrm>
              <a:off x="288" y="2379"/>
              <a:ext cx="5280" cy="1306"/>
            </a:xfrm>
            <a:prstGeom prst="rect">
              <a:avLst/>
            </a:prstGeom>
            <a:noFill/>
            <a:ln w="9525">
              <a:noFill/>
              <a:miter lim="800000"/>
              <a:headEnd/>
              <a:tailEnd/>
            </a:ln>
          </p:spPr>
          <p:txBody>
            <a:bodyPr>
              <a:prstTxWarp prst="textNoShape">
                <a:avLst/>
              </a:prstTxWarp>
              <a:spAutoFit/>
            </a:bodyPr>
            <a:lstStyle/>
            <a:p>
              <a:pPr marL="285750" indent="-285750"/>
              <a:r>
                <a:rPr lang="en-US" sz="2800">
                  <a:solidFill>
                    <a:srgbClr val="33CCCC"/>
                  </a:solidFill>
                </a:rPr>
                <a:t>Random fixation of chance event</a:t>
              </a:r>
            </a:p>
            <a:p>
              <a:pPr marL="285750" indent="-285750"/>
              <a:r>
                <a:rPr lang="en-US" sz="2800">
                  <a:solidFill>
                    <a:srgbClr val="33CCCC"/>
                  </a:solidFill>
                </a:rPr>
                <a:t>Stochastic processes</a:t>
              </a:r>
            </a:p>
            <a:p>
              <a:pPr marL="285750" indent="-285750"/>
              <a:r>
                <a:rPr lang="en-US" sz="2800">
                  <a:solidFill>
                    <a:srgbClr val="33CCCC"/>
                  </a:solidFill>
                </a:rPr>
                <a:t>Can reflect number of possibilities (sequence entropy)</a:t>
              </a:r>
            </a:p>
          </p:txBody>
        </p:sp>
        <p:sp>
          <p:nvSpPr>
            <p:cNvPr id="87048" name="Text Box 5"/>
            <p:cNvSpPr txBox="1">
              <a:spLocks noChangeArrowheads="1"/>
            </p:cNvSpPr>
            <p:nvPr/>
          </p:nvSpPr>
          <p:spPr bwMode="auto">
            <a:xfrm>
              <a:off x="144" y="2047"/>
              <a:ext cx="1376" cy="370"/>
            </a:xfrm>
            <a:prstGeom prst="rect">
              <a:avLst/>
            </a:prstGeom>
            <a:noFill/>
            <a:ln w="9525">
              <a:noFill/>
              <a:miter lim="800000"/>
              <a:headEnd/>
              <a:tailEnd/>
            </a:ln>
          </p:spPr>
          <p:txBody>
            <a:bodyPr wrap="none">
              <a:prstTxWarp prst="textNoShape">
                <a:avLst/>
              </a:prstTxWarp>
              <a:spAutoFit/>
            </a:bodyPr>
            <a:lstStyle/>
            <a:p>
              <a:r>
                <a:rPr lang="en-US" sz="2800">
                  <a:solidFill>
                    <a:srgbClr val="33CCCC"/>
                  </a:solidFill>
                </a:rPr>
                <a:t>Neutralists:</a:t>
              </a:r>
            </a:p>
          </p:txBody>
        </p:sp>
      </p:grpSp>
      <p:grpSp>
        <p:nvGrpSpPr>
          <p:cNvPr id="3" name="Group 6"/>
          <p:cNvGrpSpPr>
            <a:grpSpLocks/>
          </p:cNvGrpSpPr>
          <p:nvPr/>
        </p:nvGrpSpPr>
        <p:grpSpPr bwMode="auto">
          <a:xfrm>
            <a:off x="266700" y="1447800"/>
            <a:ext cx="8396288" cy="2062163"/>
            <a:chOff x="144" y="703"/>
            <a:chExt cx="5289" cy="1299"/>
          </a:xfrm>
        </p:grpSpPr>
        <p:sp>
          <p:nvSpPr>
            <p:cNvPr id="87045" name="Text Box 7"/>
            <p:cNvSpPr txBox="1">
              <a:spLocks noChangeArrowheads="1"/>
            </p:cNvSpPr>
            <p:nvPr/>
          </p:nvSpPr>
          <p:spPr bwMode="auto">
            <a:xfrm>
              <a:off x="288" y="1008"/>
              <a:ext cx="5145" cy="994"/>
            </a:xfrm>
            <a:prstGeom prst="rect">
              <a:avLst/>
            </a:prstGeom>
            <a:noFill/>
            <a:ln w="9525">
              <a:noFill/>
              <a:miter lim="800000"/>
              <a:headEnd/>
              <a:tailEnd/>
            </a:ln>
          </p:spPr>
          <p:txBody>
            <a:bodyPr wrap="none">
              <a:prstTxWarp prst="textNoShape">
                <a:avLst/>
              </a:prstTxWarp>
              <a:spAutoFit/>
            </a:bodyPr>
            <a:lstStyle/>
            <a:p>
              <a:r>
                <a:rPr lang="en-US" sz="2800">
                  <a:solidFill>
                    <a:srgbClr val="FF0066"/>
                  </a:solidFill>
                </a:rPr>
                <a:t>If it exists, in must be an adaptation.</a:t>
              </a:r>
            </a:p>
            <a:p>
              <a:r>
                <a:rPr lang="en-US" sz="2800">
                  <a:solidFill>
                    <a:srgbClr val="FF0066"/>
                  </a:solidFill>
                </a:rPr>
                <a:t>Why is it necessary/helpful/useful for survival?</a:t>
              </a:r>
            </a:p>
            <a:p>
              <a:r>
                <a:rPr lang="en-US" sz="2800">
                  <a:solidFill>
                    <a:srgbClr val="FF0066"/>
                  </a:solidFill>
                </a:rPr>
                <a:t>What is its purpose?</a:t>
              </a:r>
            </a:p>
          </p:txBody>
        </p:sp>
        <p:sp>
          <p:nvSpPr>
            <p:cNvPr id="87046" name="Text Box 8"/>
            <p:cNvSpPr txBox="1">
              <a:spLocks noChangeArrowheads="1"/>
            </p:cNvSpPr>
            <p:nvPr/>
          </p:nvSpPr>
          <p:spPr bwMode="auto">
            <a:xfrm>
              <a:off x="144" y="703"/>
              <a:ext cx="1503" cy="370"/>
            </a:xfrm>
            <a:prstGeom prst="rect">
              <a:avLst/>
            </a:prstGeom>
            <a:noFill/>
            <a:ln w="9525">
              <a:noFill/>
              <a:miter lim="800000"/>
              <a:headEnd/>
              <a:tailEnd/>
            </a:ln>
          </p:spPr>
          <p:txBody>
            <a:bodyPr wrap="none">
              <a:prstTxWarp prst="textNoShape">
                <a:avLst/>
              </a:prstTxWarp>
              <a:spAutoFit/>
            </a:bodyPr>
            <a:lstStyle/>
            <a:p>
              <a:r>
                <a:rPr lang="en-US" sz="2800">
                  <a:solidFill>
                    <a:srgbClr val="FF0066"/>
                  </a:solidFill>
                </a:rPr>
                <a:t>Adaptionists: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304800"/>
            <a:ext cx="9144000" cy="1143000"/>
          </a:xfrm>
        </p:spPr>
        <p:txBody>
          <a:bodyPr/>
          <a:lstStyle/>
          <a:p>
            <a:r>
              <a:rPr lang="en-US">
                <a:solidFill>
                  <a:srgbClr val="FF0066"/>
                </a:solidFill>
              </a:rPr>
              <a:t>Of Course Adaptation Occurs</a:t>
            </a:r>
          </a:p>
        </p:txBody>
      </p:sp>
      <p:sp>
        <p:nvSpPr>
          <p:cNvPr id="88067" name="Text Box 3"/>
          <p:cNvSpPr txBox="1">
            <a:spLocks noChangeArrowheads="1"/>
          </p:cNvSpPr>
          <p:nvPr/>
        </p:nvSpPr>
        <p:spPr bwMode="auto">
          <a:xfrm>
            <a:off x="2514600" y="1295400"/>
            <a:ext cx="4094163" cy="1082675"/>
          </a:xfrm>
          <a:prstGeom prst="rect">
            <a:avLst/>
          </a:prstGeom>
          <a:noFill/>
          <a:ln w="17463">
            <a:noFill/>
            <a:miter lim="800000"/>
            <a:headEnd/>
            <a:tailEnd/>
          </a:ln>
        </p:spPr>
        <p:txBody>
          <a:bodyPr wrap="none">
            <a:prstTxWarp prst="textNoShape">
              <a:avLst/>
            </a:prstTxWarp>
            <a:spAutoFit/>
          </a:bodyPr>
          <a:lstStyle/>
          <a:p>
            <a:r>
              <a:rPr kumimoji="1" lang="en-US" sz="2800">
                <a:solidFill>
                  <a:srgbClr val="FF0066"/>
                </a:solidFill>
              </a:rPr>
              <a:t>High selective pressure</a:t>
            </a:r>
          </a:p>
          <a:p>
            <a:r>
              <a:rPr kumimoji="1" lang="en-US" sz="2800">
                <a:solidFill>
                  <a:srgbClr val="FF0066"/>
                </a:solidFill>
              </a:rPr>
              <a:t>Large populations</a:t>
            </a:r>
          </a:p>
        </p:txBody>
      </p:sp>
      <p:grpSp>
        <p:nvGrpSpPr>
          <p:cNvPr id="2" name="Group 6"/>
          <p:cNvGrpSpPr>
            <a:grpSpLocks/>
          </p:cNvGrpSpPr>
          <p:nvPr/>
        </p:nvGrpSpPr>
        <p:grpSpPr bwMode="auto">
          <a:xfrm>
            <a:off x="0" y="3276600"/>
            <a:ext cx="9144000" cy="2073275"/>
            <a:chOff x="0" y="2064"/>
            <a:chExt cx="5760" cy="1306"/>
          </a:xfrm>
        </p:grpSpPr>
        <p:sp>
          <p:nvSpPr>
            <p:cNvPr id="88069" name="Rectangle 4"/>
            <p:cNvSpPr>
              <a:spLocks noChangeArrowheads="1"/>
            </p:cNvSpPr>
            <p:nvPr/>
          </p:nvSpPr>
          <p:spPr bwMode="auto">
            <a:xfrm>
              <a:off x="0" y="2064"/>
              <a:ext cx="5760" cy="720"/>
            </a:xfrm>
            <a:prstGeom prst="rect">
              <a:avLst/>
            </a:prstGeom>
            <a:noFill/>
            <a:ln w="9525">
              <a:noFill/>
              <a:miter lim="800000"/>
              <a:headEnd/>
              <a:tailEnd/>
            </a:ln>
          </p:spPr>
          <p:txBody>
            <a:bodyPr lIns="92075" tIns="46038" rIns="92075" bIns="46038" anchor="ctr">
              <a:prstTxWarp prst="textNoShape">
                <a:avLst/>
              </a:prstTxWarp>
            </a:bodyPr>
            <a:lstStyle/>
            <a:p>
              <a:pPr algn="ctr">
                <a:lnSpc>
                  <a:spcPct val="85000"/>
                </a:lnSpc>
              </a:pPr>
              <a:r>
                <a:rPr kumimoji="1" lang="en-US" sz="3600" b="1">
                  <a:solidFill>
                    <a:srgbClr val="33CCCC"/>
                  </a:solidFill>
                </a:rPr>
                <a:t>Of Course Neutral Drift Occurs</a:t>
              </a:r>
            </a:p>
          </p:txBody>
        </p:sp>
        <p:sp>
          <p:nvSpPr>
            <p:cNvPr id="88070" name="Text Box 5"/>
            <p:cNvSpPr txBox="1">
              <a:spLocks noChangeArrowheads="1"/>
            </p:cNvSpPr>
            <p:nvPr/>
          </p:nvSpPr>
          <p:spPr bwMode="auto">
            <a:xfrm>
              <a:off x="1584" y="2688"/>
              <a:ext cx="3374" cy="682"/>
            </a:xfrm>
            <a:prstGeom prst="rect">
              <a:avLst/>
            </a:prstGeom>
            <a:noFill/>
            <a:ln w="17463">
              <a:noFill/>
              <a:miter lim="800000"/>
              <a:headEnd/>
              <a:tailEnd/>
            </a:ln>
          </p:spPr>
          <p:txBody>
            <a:bodyPr wrap="none">
              <a:prstTxWarp prst="textNoShape">
                <a:avLst/>
              </a:prstTxWarp>
              <a:spAutoFit/>
            </a:bodyPr>
            <a:lstStyle/>
            <a:p>
              <a:r>
                <a:rPr kumimoji="1" lang="en-US" sz="2800">
                  <a:solidFill>
                    <a:srgbClr val="33CCCC"/>
                  </a:solidFill>
                </a:rPr>
                <a:t>Low selective pressure</a:t>
              </a:r>
            </a:p>
            <a:p>
              <a:r>
                <a:rPr kumimoji="1" lang="en-US" sz="2800">
                  <a:solidFill>
                    <a:srgbClr val="33CCCC"/>
                  </a:solidFill>
                </a:rPr>
                <a:t>Small populations (bottlenecks)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609600"/>
            <a:ext cx="9144000" cy="1143000"/>
          </a:xfrm>
        </p:spPr>
        <p:txBody>
          <a:bodyPr/>
          <a:lstStyle/>
          <a:p>
            <a:r>
              <a:rPr lang="en-US" sz="3400"/>
              <a:t>~10</a:t>
            </a:r>
            <a:r>
              <a:rPr lang="en-US" sz="3400" baseline="30000"/>
              <a:t>20</a:t>
            </a:r>
            <a:r>
              <a:rPr lang="en-US" sz="3400"/>
              <a:t> Mutations, 10,000 Accepted:</a:t>
            </a:r>
            <a:r>
              <a:rPr lang="en-US"/>
              <a:t/>
            </a:r>
            <a:br>
              <a:rPr lang="en-US"/>
            </a:br>
            <a:r>
              <a:rPr lang="en-US"/>
              <a:t>Chance or Necessity?</a:t>
            </a:r>
          </a:p>
        </p:txBody>
      </p:sp>
      <p:sp>
        <p:nvSpPr>
          <p:cNvPr id="48133" name="Text Box 5"/>
          <p:cNvSpPr txBox="1">
            <a:spLocks noChangeArrowheads="1"/>
          </p:cNvSpPr>
          <p:nvPr/>
        </p:nvSpPr>
        <p:spPr bwMode="auto">
          <a:xfrm>
            <a:off x="1239838" y="6019800"/>
            <a:ext cx="6664325" cy="446088"/>
          </a:xfrm>
          <a:prstGeom prst="rect">
            <a:avLst/>
          </a:prstGeom>
          <a:noFill/>
          <a:ln w="9525">
            <a:noFill/>
            <a:miter lim="800000"/>
            <a:headEnd/>
            <a:tailEnd/>
          </a:ln>
        </p:spPr>
        <p:txBody>
          <a:bodyPr wrap="none">
            <a:prstTxWarp prst="textNoShape">
              <a:avLst/>
            </a:prstTxWarp>
            <a:spAutoFit/>
          </a:bodyPr>
          <a:lstStyle/>
          <a:p>
            <a:r>
              <a:rPr lang="en-US" sz="2000" i="1"/>
              <a:t>These numbers, like 64% of all statistics, are made up.</a:t>
            </a:r>
            <a:endParaRPr lang="en-US"/>
          </a:p>
        </p:txBody>
      </p:sp>
      <p:grpSp>
        <p:nvGrpSpPr>
          <p:cNvPr id="2" name="Group 11"/>
          <p:cNvGrpSpPr>
            <a:grpSpLocks/>
          </p:cNvGrpSpPr>
          <p:nvPr/>
        </p:nvGrpSpPr>
        <p:grpSpPr bwMode="auto">
          <a:xfrm>
            <a:off x="519113" y="3810000"/>
            <a:ext cx="6577012" cy="2046288"/>
            <a:chOff x="327" y="2400"/>
            <a:chExt cx="4143" cy="1289"/>
          </a:xfrm>
        </p:grpSpPr>
        <p:sp>
          <p:nvSpPr>
            <p:cNvPr id="89096" name="Text Box 4"/>
            <p:cNvSpPr txBox="1">
              <a:spLocks noChangeArrowheads="1"/>
            </p:cNvSpPr>
            <p:nvPr/>
          </p:nvSpPr>
          <p:spPr bwMode="auto">
            <a:xfrm>
              <a:off x="855" y="3437"/>
              <a:ext cx="3484" cy="252"/>
            </a:xfrm>
            <a:prstGeom prst="rect">
              <a:avLst/>
            </a:prstGeom>
            <a:noFill/>
            <a:ln w="9525">
              <a:noFill/>
              <a:miter lim="800000"/>
              <a:headEnd/>
              <a:tailEnd/>
            </a:ln>
          </p:spPr>
          <p:txBody>
            <a:bodyPr wrap="none">
              <a:prstTxWarp prst="textNoShape">
                <a:avLst/>
              </a:prstTxWarp>
              <a:spAutoFit/>
            </a:bodyPr>
            <a:lstStyle/>
            <a:p>
              <a:r>
                <a:rPr lang="en-US" sz="2000">
                  <a:solidFill>
                    <a:srgbClr val="33CCCC"/>
                  </a:solidFill>
                </a:rPr>
                <a:t>Result:  99% of observed mutations are neutral</a:t>
              </a:r>
            </a:p>
          </p:txBody>
        </p:sp>
        <p:grpSp>
          <p:nvGrpSpPr>
            <p:cNvPr id="89097" name="Group 10"/>
            <p:cNvGrpSpPr>
              <a:grpSpLocks/>
            </p:cNvGrpSpPr>
            <p:nvPr/>
          </p:nvGrpSpPr>
          <p:grpSpPr bwMode="auto">
            <a:xfrm>
              <a:off x="327" y="2400"/>
              <a:ext cx="4143" cy="921"/>
              <a:chOff x="327" y="2400"/>
              <a:chExt cx="4143" cy="921"/>
            </a:xfrm>
          </p:grpSpPr>
          <p:sp>
            <p:nvSpPr>
              <p:cNvPr id="89098" name="Text Box 3"/>
              <p:cNvSpPr txBox="1">
                <a:spLocks noChangeArrowheads="1"/>
              </p:cNvSpPr>
              <p:nvPr/>
            </p:nvSpPr>
            <p:spPr bwMode="auto">
              <a:xfrm>
                <a:off x="471" y="2681"/>
                <a:ext cx="3999" cy="640"/>
              </a:xfrm>
              <a:prstGeom prst="rect">
                <a:avLst/>
              </a:prstGeom>
              <a:noFill/>
              <a:ln w="9525">
                <a:noFill/>
                <a:miter lim="800000"/>
                <a:headEnd/>
                <a:tailEnd/>
              </a:ln>
            </p:spPr>
            <p:txBody>
              <a:bodyPr wrap="none">
                <a:prstTxWarp prst="textNoShape">
                  <a:avLst/>
                </a:prstTxWarp>
                <a:spAutoFit/>
              </a:bodyPr>
              <a:lstStyle/>
              <a:p>
                <a:r>
                  <a:rPr lang="en-US" sz="2000">
                    <a:solidFill>
                      <a:srgbClr val="33CCCC"/>
                    </a:solidFill>
                  </a:rPr>
                  <a:t>10</a:t>
                </a:r>
                <a:r>
                  <a:rPr lang="en-US" sz="2000" baseline="30000">
                    <a:solidFill>
                      <a:srgbClr val="33CCCC"/>
                    </a:solidFill>
                  </a:rPr>
                  <a:t>20</a:t>
                </a:r>
                <a:r>
                  <a:rPr lang="en-US" sz="2000">
                    <a:solidFill>
                      <a:srgbClr val="33CCCC"/>
                    </a:solidFill>
                  </a:rPr>
                  <a:t> unfavorable mutations accepted with probability 0</a:t>
                </a:r>
              </a:p>
              <a:p>
                <a:r>
                  <a:rPr lang="en-US" sz="2000">
                    <a:solidFill>
                      <a:srgbClr val="33CCCC"/>
                    </a:solidFill>
                  </a:rPr>
                  <a:t>10</a:t>
                </a:r>
                <a:r>
                  <a:rPr lang="en-US" sz="2000" baseline="30000">
                    <a:solidFill>
                      <a:srgbClr val="33CCCC"/>
                    </a:solidFill>
                  </a:rPr>
                  <a:t>10</a:t>
                </a:r>
                <a:r>
                  <a:rPr lang="en-US" sz="2000">
                    <a:solidFill>
                      <a:srgbClr val="33CCCC"/>
                    </a:solidFill>
                  </a:rPr>
                  <a:t> neutral mutations accepted with probability 10</a:t>
                </a:r>
                <a:r>
                  <a:rPr lang="en-US" sz="2000" baseline="30000">
                    <a:solidFill>
                      <a:srgbClr val="33CCCC"/>
                    </a:solidFill>
                  </a:rPr>
                  <a:t>-6</a:t>
                </a:r>
                <a:endParaRPr lang="en-US" sz="2000">
                  <a:solidFill>
                    <a:srgbClr val="33CCCC"/>
                  </a:solidFill>
                </a:endParaRPr>
              </a:p>
              <a:p>
                <a:r>
                  <a:rPr lang="en-US" sz="2000">
                    <a:solidFill>
                      <a:srgbClr val="33CCCC"/>
                    </a:solidFill>
                  </a:rPr>
                  <a:t>100 positive mutations accepted with probability 1</a:t>
                </a:r>
                <a:endParaRPr lang="en-US" sz="2400">
                  <a:solidFill>
                    <a:srgbClr val="33CCCC"/>
                  </a:solidFill>
                </a:endParaRPr>
              </a:p>
            </p:txBody>
          </p:sp>
          <p:sp>
            <p:nvSpPr>
              <p:cNvPr id="89099" name="Text Box 6"/>
              <p:cNvSpPr txBox="1">
                <a:spLocks noChangeArrowheads="1"/>
              </p:cNvSpPr>
              <p:nvPr/>
            </p:nvSpPr>
            <p:spPr bwMode="auto">
              <a:xfrm>
                <a:off x="327" y="2400"/>
                <a:ext cx="924" cy="252"/>
              </a:xfrm>
              <a:prstGeom prst="rect">
                <a:avLst/>
              </a:prstGeom>
              <a:noFill/>
              <a:ln w="9525">
                <a:noFill/>
                <a:miter lim="800000"/>
                <a:headEnd/>
                <a:tailEnd/>
              </a:ln>
            </p:spPr>
            <p:txBody>
              <a:bodyPr wrap="none">
                <a:prstTxWarp prst="textNoShape">
                  <a:avLst/>
                </a:prstTxWarp>
                <a:spAutoFit/>
              </a:bodyPr>
              <a:lstStyle/>
              <a:p>
                <a:r>
                  <a:rPr lang="en-US" sz="2000">
                    <a:solidFill>
                      <a:srgbClr val="33CCCC"/>
                    </a:solidFill>
                  </a:rPr>
                  <a:t>Neutralists:</a:t>
                </a:r>
              </a:p>
            </p:txBody>
          </p:sp>
        </p:grpSp>
      </p:grpSp>
      <p:grpSp>
        <p:nvGrpSpPr>
          <p:cNvPr id="4" name="Group 9"/>
          <p:cNvGrpSpPr>
            <a:grpSpLocks/>
          </p:cNvGrpSpPr>
          <p:nvPr/>
        </p:nvGrpSpPr>
        <p:grpSpPr bwMode="auto">
          <a:xfrm>
            <a:off x="595313" y="2057400"/>
            <a:ext cx="6562725" cy="1192213"/>
            <a:chOff x="375" y="1296"/>
            <a:chExt cx="4134" cy="751"/>
          </a:xfrm>
        </p:grpSpPr>
        <p:sp>
          <p:nvSpPr>
            <p:cNvPr id="89094" name="Text Box 7"/>
            <p:cNvSpPr txBox="1">
              <a:spLocks noChangeArrowheads="1"/>
            </p:cNvSpPr>
            <p:nvPr/>
          </p:nvSpPr>
          <p:spPr bwMode="auto">
            <a:xfrm>
              <a:off x="510" y="1601"/>
              <a:ext cx="3999" cy="446"/>
            </a:xfrm>
            <a:prstGeom prst="rect">
              <a:avLst/>
            </a:prstGeom>
            <a:noFill/>
            <a:ln w="9525">
              <a:noFill/>
              <a:miter lim="800000"/>
              <a:headEnd/>
              <a:tailEnd/>
            </a:ln>
          </p:spPr>
          <p:txBody>
            <a:bodyPr wrap="none">
              <a:prstTxWarp prst="textNoShape">
                <a:avLst/>
              </a:prstTxWarp>
              <a:spAutoFit/>
            </a:bodyPr>
            <a:lstStyle/>
            <a:p>
              <a:r>
                <a:rPr lang="en-US" sz="2000">
                  <a:solidFill>
                    <a:srgbClr val="FF0066"/>
                  </a:solidFill>
                </a:rPr>
                <a:t>10</a:t>
              </a:r>
              <a:r>
                <a:rPr lang="en-US" sz="2000" baseline="30000">
                  <a:solidFill>
                    <a:srgbClr val="FF0066"/>
                  </a:solidFill>
                </a:rPr>
                <a:t>20</a:t>
              </a:r>
              <a:r>
                <a:rPr lang="en-US" sz="2000">
                  <a:solidFill>
                    <a:srgbClr val="FF0066"/>
                  </a:solidFill>
                </a:rPr>
                <a:t> unfavorable mutations accepted with probability 0</a:t>
              </a:r>
            </a:p>
            <a:p>
              <a:r>
                <a:rPr lang="en-US" sz="2000">
                  <a:solidFill>
                    <a:srgbClr val="FF0066"/>
                  </a:solidFill>
                </a:rPr>
                <a:t>10,000 positive mutations accepted with probability 1</a:t>
              </a:r>
              <a:endParaRPr lang="en-US" sz="2400">
                <a:solidFill>
                  <a:srgbClr val="FF0066"/>
                </a:solidFill>
              </a:endParaRPr>
            </a:p>
          </p:txBody>
        </p:sp>
        <p:sp>
          <p:nvSpPr>
            <p:cNvPr id="89095" name="Text Box 8"/>
            <p:cNvSpPr txBox="1">
              <a:spLocks noChangeArrowheads="1"/>
            </p:cNvSpPr>
            <p:nvPr/>
          </p:nvSpPr>
          <p:spPr bwMode="auto">
            <a:xfrm>
              <a:off x="375" y="1296"/>
              <a:ext cx="1049" cy="252"/>
            </a:xfrm>
            <a:prstGeom prst="rect">
              <a:avLst/>
            </a:prstGeom>
            <a:noFill/>
            <a:ln w="9525">
              <a:noFill/>
              <a:miter lim="800000"/>
              <a:headEnd/>
              <a:tailEnd/>
            </a:ln>
          </p:spPr>
          <p:txBody>
            <a:bodyPr wrap="none">
              <a:prstTxWarp prst="textNoShape">
                <a:avLst/>
              </a:prstTxWarp>
              <a:spAutoFit/>
            </a:bodyPr>
            <a:lstStyle/>
            <a:p>
              <a:r>
                <a:rPr lang="en-US" sz="2000">
                  <a:solidFill>
                    <a:srgbClr val="FF0066"/>
                  </a:solidFill>
                </a:rPr>
                <a:t>Adaptionists: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wipe(up)">
                                      <p:cBhvr>
                                        <p:cTn id="17"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utoUpdateAnimBg="0"/>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Why is it Difficult to Tell?</a:t>
            </a:r>
          </a:p>
        </p:txBody>
      </p:sp>
      <p:sp>
        <p:nvSpPr>
          <p:cNvPr id="90115" name="Text Box 3"/>
          <p:cNvSpPr txBox="1">
            <a:spLocks noChangeArrowheads="1"/>
          </p:cNvSpPr>
          <p:nvPr/>
        </p:nvSpPr>
        <p:spPr bwMode="auto">
          <a:xfrm>
            <a:off x="152400" y="1905000"/>
            <a:ext cx="8763000" cy="1384300"/>
          </a:xfrm>
          <a:prstGeom prst="rect">
            <a:avLst/>
          </a:prstGeom>
          <a:noFill/>
          <a:ln w="25400">
            <a:noFill/>
            <a:miter lim="800000"/>
            <a:headEnd/>
            <a:tailEnd/>
          </a:ln>
        </p:spPr>
        <p:txBody>
          <a:bodyPr>
            <a:prstTxWarp prst="textNoShape">
              <a:avLst/>
            </a:prstTxWarp>
            <a:spAutoFit/>
          </a:bodyPr>
          <a:lstStyle/>
          <a:p>
            <a:pPr>
              <a:buFontTx/>
              <a:buChar char="•"/>
            </a:pPr>
            <a:r>
              <a:rPr lang="en-US" sz="2800"/>
              <a:t>Changes are “neutral” if |s| &lt; 1/2N</a:t>
            </a:r>
            <a:r>
              <a:rPr lang="en-US" sz="2800" baseline="-25000"/>
              <a:t>e</a:t>
            </a:r>
            <a:endParaRPr lang="en-US" sz="2800"/>
          </a:p>
          <a:p>
            <a:pPr lvl="1"/>
            <a:r>
              <a:rPr lang="en-US" sz="2800" b="1" i="1"/>
              <a:t>well below what we can measure in the lab</a:t>
            </a:r>
          </a:p>
          <a:p>
            <a:pPr lvl="1"/>
            <a:r>
              <a:rPr lang="en-US" sz="2800"/>
              <a:t>not contradicted by DNA, protein plasticity</a:t>
            </a:r>
          </a:p>
        </p:txBody>
      </p:sp>
      <p:sp>
        <p:nvSpPr>
          <p:cNvPr id="90116" name="Text Box 4"/>
          <p:cNvSpPr txBox="1">
            <a:spLocks noChangeArrowheads="1"/>
          </p:cNvSpPr>
          <p:nvPr/>
        </p:nvSpPr>
        <p:spPr bwMode="auto">
          <a:xfrm>
            <a:off x="114300" y="3886200"/>
            <a:ext cx="8915400" cy="1816100"/>
          </a:xfrm>
          <a:prstGeom prst="rect">
            <a:avLst/>
          </a:prstGeom>
          <a:noFill/>
          <a:ln w="25400">
            <a:noFill/>
            <a:miter lim="800000"/>
            <a:headEnd/>
            <a:tailEnd/>
          </a:ln>
        </p:spPr>
        <p:txBody>
          <a:bodyPr>
            <a:prstTxWarp prst="textNoShape">
              <a:avLst/>
            </a:prstTxWarp>
            <a:spAutoFit/>
          </a:bodyPr>
          <a:lstStyle/>
          <a:p>
            <a:pPr>
              <a:buFontTx/>
              <a:buChar char="•"/>
            </a:pPr>
            <a:r>
              <a:rPr lang="en-US" sz="2800"/>
              <a:t>Many observations are consistent with both models…</a:t>
            </a:r>
          </a:p>
          <a:p>
            <a:pPr>
              <a:buFontTx/>
              <a:buChar char="•"/>
            </a:pPr>
            <a:endParaRPr lang="en-US" sz="2800"/>
          </a:p>
          <a:p>
            <a:pPr lvl="1"/>
            <a:r>
              <a:rPr lang="en-US" sz="2800"/>
              <a:t>Example: regions that matter “less” (non-coding regions, etc) change faster</a:t>
            </a: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Oval 79"/>
          <p:cNvSpPr>
            <a:spLocks noChangeArrowheads="1"/>
          </p:cNvSpPr>
          <p:nvPr/>
        </p:nvSpPr>
        <p:spPr bwMode="auto">
          <a:xfrm>
            <a:off x="3086100" y="2857500"/>
            <a:ext cx="2971800" cy="2971800"/>
          </a:xfrm>
          <a:prstGeom prst="ellipse">
            <a:avLst/>
          </a:prstGeom>
          <a:solidFill>
            <a:srgbClr val="363500"/>
          </a:solidFill>
          <a:ln w="25400">
            <a:noFill/>
            <a:round/>
            <a:headEnd/>
            <a:tailEnd type="none" w="lg" len="lg"/>
          </a:ln>
        </p:spPr>
        <p:txBody>
          <a:bodyPr wrap="none" anchor="ctr">
            <a:prstTxWarp prst="textNoShape">
              <a:avLst/>
            </a:prstTxWarp>
          </a:bodyPr>
          <a:lstStyle/>
          <a:p>
            <a:endParaRPr lang="en-US"/>
          </a:p>
        </p:txBody>
      </p:sp>
      <p:sp>
        <p:nvSpPr>
          <p:cNvPr id="91139" name="Rectangle 2"/>
          <p:cNvSpPr>
            <a:spLocks noGrp="1" noChangeArrowheads="1"/>
          </p:cNvSpPr>
          <p:nvPr>
            <p:ph type="title"/>
          </p:nvPr>
        </p:nvSpPr>
        <p:spPr/>
        <p:txBody>
          <a:bodyPr/>
          <a:lstStyle/>
          <a:p>
            <a:r>
              <a:rPr lang="en-US"/>
              <a:t>Sequence Space</a:t>
            </a:r>
          </a:p>
        </p:txBody>
      </p:sp>
      <p:sp>
        <p:nvSpPr>
          <p:cNvPr id="91140" name="Oval 3"/>
          <p:cNvSpPr>
            <a:spLocks noChangeArrowheads="1"/>
          </p:cNvSpPr>
          <p:nvPr/>
        </p:nvSpPr>
        <p:spPr bwMode="auto">
          <a:xfrm>
            <a:off x="3352800" y="3124200"/>
            <a:ext cx="2438400" cy="2438400"/>
          </a:xfrm>
          <a:prstGeom prst="ellipse">
            <a:avLst/>
          </a:prstGeom>
          <a:solidFill>
            <a:srgbClr val="817E00"/>
          </a:solidFill>
          <a:ln w="25400">
            <a:noFill/>
            <a:round/>
            <a:headEnd/>
            <a:tailEnd type="none" w="lg" len="lg"/>
          </a:ln>
        </p:spPr>
        <p:txBody>
          <a:bodyPr wrap="none" anchor="ctr">
            <a:prstTxWarp prst="textNoShape">
              <a:avLst/>
            </a:prstTxWarp>
          </a:bodyPr>
          <a:lstStyle/>
          <a:p>
            <a:endParaRPr lang="en-US"/>
          </a:p>
        </p:txBody>
      </p:sp>
      <p:sp>
        <p:nvSpPr>
          <p:cNvPr id="91141" name="Oval 73"/>
          <p:cNvSpPr>
            <a:spLocks noChangeArrowheads="1"/>
          </p:cNvSpPr>
          <p:nvPr/>
        </p:nvSpPr>
        <p:spPr bwMode="auto">
          <a:xfrm>
            <a:off x="3581400" y="3352800"/>
            <a:ext cx="1981200" cy="1981200"/>
          </a:xfrm>
          <a:prstGeom prst="ellipse">
            <a:avLst/>
          </a:prstGeom>
          <a:solidFill>
            <a:srgbClr val="C3BE00"/>
          </a:solidFill>
          <a:ln w="25400">
            <a:noFill/>
            <a:round/>
            <a:headEnd/>
            <a:tailEnd type="none" w="lg" len="lg"/>
          </a:ln>
        </p:spPr>
        <p:txBody>
          <a:bodyPr wrap="none" anchor="ctr">
            <a:prstTxWarp prst="textNoShape">
              <a:avLst/>
            </a:prstTxWarp>
          </a:bodyPr>
          <a:lstStyle/>
          <a:p>
            <a:endParaRPr lang="en-US"/>
          </a:p>
        </p:txBody>
      </p:sp>
      <p:sp>
        <p:nvSpPr>
          <p:cNvPr id="91142" name="Oval 74"/>
          <p:cNvSpPr>
            <a:spLocks noChangeArrowheads="1"/>
          </p:cNvSpPr>
          <p:nvPr/>
        </p:nvSpPr>
        <p:spPr bwMode="auto">
          <a:xfrm>
            <a:off x="3771900" y="3543300"/>
            <a:ext cx="1600200" cy="1600200"/>
          </a:xfrm>
          <a:prstGeom prst="ellipse">
            <a:avLst/>
          </a:prstGeom>
          <a:solidFill>
            <a:schemeClr val="tx1"/>
          </a:solidFill>
          <a:ln w="25400">
            <a:solidFill>
              <a:schemeClr val="tx1"/>
            </a:solidFill>
            <a:round/>
            <a:headEnd/>
            <a:tailEnd type="none" w="lg" len="lg"/>
          </a:ln>
        </p:spPr>
        <p:txBody>
          <a:bodyPr wrap="none" anchor="ctr">
            <a:prstTxWarp prst="textNoShape">
              <a:avLst/>
            </a:prstTxWarp>
          </a:bodyPr>
          <a:lstStyle/>
          <a:p>
            <a:endParaRPr lang="en-US"/>
          </a:p>
        </p:txBody>
      </p:sp>
      <p:sp>
        <p:nvSpPr>
          <p:cNvPr id="91143" name="Oval 75"/>
          <p:cNvSpPr>
            <a:spLocks noChangeArrowheads="1"/>
          </p:cNvSpPr>
          <p:nvPr/>
        </p:nvSpPr>
        <p:spPr bwMode="auto">
          <a:xfrm>
            <a:off x="3886200" y="3657600"/>
            <a:ext cx="1371600" cy="1371600"/>
          </a:xfrm>
          <a:prstGeom prst="ellipse">
            <a:avLst/>
          </a:prstGeom>
          <a:solidFill>
            <a:srgbClr val="FFFF35"/>
          </a:solidFill>
          <a:ln w="25400">
            <a:noFill/>
            <a:round/>
            <a:headEnd/>
            <a:tailEnd type="none" w="lg" len="lg"/>
          </a:ln>
        </p:spPr>
        <p:txBody>
          <a:bodyPr wrap="none" anchor="ctr">
            <a:prstTxWarp prst="textNoShape">
              <a:avLst/>
            </a:prstTxWarp>
          </a:bodyPr>
          <a:lstStyle/>
          <a:p>
            <a:endParaRPr lang="en-US"/>
          </a:p>
        </p:txBody>
      </p:sp>
      <p:sp>
        <p:nvSpPr>
          <p:cNvPr id="91144" name="Oval 76"/>
          <p:cNvSpPr>
            <a:spLocks noChangeArrowheads="1"/>
          </p:cNvSpPr>
          <p:nvPr/>
        </p:nvSpPr>
        <p:spPr bwMode="auto">
          <a:xfrm>
            <a:off x="4000500" y="3771900"/>
            <a:ext cx="1143000" cy="1143000"/>
          </a:xfrm>
          <a:prstGeom prst="ellipse">
            <a:avLst/>
          </a:prstGeom>
          <a:solidFill>
            <a:srgbClr val="FFFF4D"/>
          </a:solidFill>
          <a:ln w="25400">
            <a:noFill/>
            <a:round/>
            <a:headEnd/>
            <a:tailEnd type="none" w="lg" len="lg"/>
          </a:ln>
        </p:spPr>
        <p:txBody>
          <a:bodyPr wrap="none" anchor="ctr">
            <a:prstTxWarp prst="textNoShape">
              <a:avLst/>
            </a:prstTxWarp>
          </a:bodyPr>
          <a:lstStyle/>
          <a:p>
            <a:endParaRPr lang="en-US"/>
          </a:p>
        </p:txBody>
      </p:sp>
      <p:sp>
        <p:nvSpPr>
          <p:cNvPr id="91145" name="Oval 77"/>
          <p:cNvSpPr>
            <a:spLocks noChangeArrowheads="1"/>
          </p:cNvSpPr>
          <p:nvPr/>
        </p:nvSpPr>
        <p:spPr bwMode="auto">
          <a:xfrm>
            <a:off x="4114800" y="3886200"/>
            <a:ext cx="914400" cy="914400"/>
          </a:xfrm>
          <a:prstGeom prst="ellipse">
            <a:avLst/>
          </a:prstGeom>
          <a:solidFill>
            <a:srgbClr val="FFFF85"/>
          </a:solidFill>
          <a:ln w="25400">
            <a:noFill/>
            <a:round/>
            <a:headEnd/>
            <a:tailEnd type="none" w="lg" len="lg"/>
          </a:ln>
        </p:spPr>
        <p:txBody>
          <a:bodyPr wrap="none" anchor="ctr">
            <a:prstTxWarp prst="textNoShape">
              <a:avLst/>
            </a:prstTxWarp>
          </a:bodyPr>
          <a:lstStyle/>
          <a:p>
            <a:endParaRPr lang="en-US"/>
          </a:p>
        </p:txBody>
      </p:sp>
      <p:sp>
        <p:nvSpPr>
          <p:cNvPr id="91146" name="Oval 78"/>
          <p:cNvSpPr>
            <a:spLocks noChangeArrowheads="1"/>
          </p:cNvSpPr>
          <p:nvPr/>
        </p:nvSpPr>
        <p:spPr bwMode="auto">
          <a:xfrm>
            <a:off x="4267200" y="4038600"/>
            <a:ext cx="609600" cy="609600"/>
          </a:xfrm>
          <a:prstGeom prst="ellipse">
            <a:avLst/>
          </a:prstGeom>
          <a:solidFill>
            <a:srgbClr val="FFFFFF"/>
          </a:solidFill>
          <a:ln w="25400">
            <a:noFill/>
            <a:round/>
            <a:headEnd/>
            <a:tailEnd type="none" w="lg" len="lg"/>
          </a:ln>
        </p:spPr>
        <p:txBody>
          <a:bodyPr wrap="none" anchor="ctr">
            <a:prstTxWarp prst="textNoShape">
              <a:avLst/>
            </a:prstTxWarp>
          </a:bodyPr>
          <a:lstStyle/>
          <a:p>
            <a:endParaRPr lang="en-US"/>
          </a:p>
        </p:txBody>
      </p:sp>
      <p:grpSp>
        <p:nvGrpSpPr>
          <p:cNvPr id="91147" name="Group 71"/>
          <p:cNvGrpSpPr>
            <a:grpSpLocks/>
          </p:cNvGrpSpPr>
          <p:nvPr/>
        </p:nvGrpSpPr>
        <p:grpSpPr bwMode="auto">
          <a:xfrm rot="1942693">
            <a:off x="4572000" y="2705100"/>
            <a:ext cx="1281113" cy="1265238"/>
            <a:chOff x="1824" y="1584"/>
            <a:chExt cx="807" cy="797"/>
          </a:xfrm>
        </p:grpSpPr>
        <p:sp>
          <p:nvSpPr>
            <p:cNvPr id="91150" name="Line 57"/>
            <p:cNvSpPr>
              <a:spLocks noChangeShapeType="1"/>
            </p:cNvSpPr>
            <p:nvPr/>
          </p:nvSpPr>
          <p:spPr bwMode="auto">
            <a:xfrm flipV="1">
              <a:off x="2242" y="1584"/>
              <a:ext cx="96" cy="384"/>
            </a:xfrm>
            <a:prstGeom prst="line">
              <a:avLst/>
            </a:pr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1151" name="Freeform 58"/>
            <p:cNvSpPr>
              <a:spLocks/>
            </p:cNvSpPr>
            <p:nvPr/>
          </p:nvSpPr>
          <p:spPr bwMode="auto">
            <a:xfrm>
              <a:off x="2244" y="1672"/>
              <a:ext cx="268" cy="295"/>
            </a:xfrm>
            <a:custGeom>
              <a:avLst/>
              <a:gdLst>
                <a:gd name="T0" fmla="*/ 0 w 268"/>
                <a:gd name="T1" fmla="*/ 295 h 295"/>
                <a:gd name="T2" fmla="*/ 268 w 268"/>
                <a:gd name="T3" fmla="*/ 0 h 295"/>
                <a:gd name="T4" fmla="*/ 0 60000 65536"/>
                <a:gd name="T5" fmla="*/ 0 60000 65536"/>
                <a:gd name="T6" fmla="*/ 0 w 268"/>
                <a:gd name="T7" fmla="*/ 0 h 295"/>
                <a:gd name="T8" fmla="*/ 268 w 268"/>
                <a:gd name="T9" fmla="*/ 295 h 295"/>
              </a:gdLst>
              <a:ahLst/>
              <a:cxnLst>
                <a:cxn ang="T4">
                  <a:pos x="T0" y="T1"/>
                </a:cxn>
                <a:cxn ang="T5">
                  <a:pos x="T2" y="T3"/>
                </a:cxn>
              </a:cxnLst>
              <a:rect l="T6" t="T7" r="T8" b="T9"/>
              <a:pathLst>
                <a:path w="268" h="295">
                  <a:moveTo>
                    <a:pt x="0" y="295"/>
                  </a:moveTo>
                  <a:lnTo>
                    <a:pt x="268" y="0"/>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1152" name="Freeform 59"/>
            <p:cNvSpPr>
              <a:spLocks/>
            </p:cNvSpPr>
            <p:nvPr/>
          </p:nvSpPr>
          <p:spPr bwMode="auto">
            <a:xfrm>
              <a:off x="2245" y="1789"/>
              <a:ext cx="369" cy="178"/>
            </a:xfrm>
            <a:custGeom>
              <a:avLst/>
              <a:gdLst>
                <a:gd name="T0" fmla="*/ 0 w 369"/>
                <a:gd name="T1" fmla="*/ 178 h 178"/>
                <a:gd name="T2" fmla="*/ 369 w 369"/>
                <a:gd name="T3" fmla="*/ 0 h 178"/>
                <a:gd name="T4" fmla="*/ 0 60000 65536"/>
                <a:gd name="T5" fmla="*/ 0 60000 65536"/>
                <a:gd name="T6" fmla="*/ 0 w 369"/>
                <a:gd name="T7" fmla="*/ 0 h 178"/>
                <a:gd name="T8" fmla="*/ 369 w 369"/>
                <a:gd name="T9" fmla="*/ 178 h 178"/>
              </a:gdLst>
              <a:ahLst/>
              <a:cxnLst>
                <a:cxn ang="T4">
                  <a:pos x="T0" y="T1"/>
                </a:cxn>
                <a:cxn ang="T5">
                  <a:pos x="T2" y="T3"/>
                </a:cxn>
              </a:cxnLst>
              <a:rect l="T6" t="T7" r="T8" b="T9"/>
              <a:pathLst>
                <a:path w="369" h="178">
                  <a:moveTo>
                    <a:pt x="0" y="178"/>
                  </a:moveTo>
                  <a:lnTo>
                    <a:pt x="369" y="0"/>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1153" name="Freeform 60"/>
            <p:cNvSpPr>
              <a:spLocks/>
            </p:cNvSpPr>
            <p:nvPr/>
          </p:nvSpPr>
          <p:spPr bwMode="auto">
            <a:xfrm>
              <a:off x="2241" y="1964"/>
              <a:ext cx="390" cy="4"/>
            </a:xfrm>
            <a:custGeom>
              <a:avLst/>
              <a:gdLst>
                <a:gd name="T0" fmla="*/ 0 w 390"/>
                <a:gd name="T1" fmla="*/ 0 h 4"/>
                <a:gd name="T2" fmla="*/ 390 w 390"/>
                <a:gd name="T3" fmla="*/ 4 h 4"/>
                <a:gd name="T4" fmla="*/ 0 60000 65536"/>
                <a:gd name="T5" fmla="*/ 0 60000 65536"/>
                <a:gd name="T6" fmla="*/ 0 w 390"/>
                <a:gd name="T7" fmla="*/ 0 h 4"/>
                <a:gd name="T8" fmla="*/ 390 w 390"/>
                <a:gd name="T9" fmla="*/ 4 h 4"/>
              </a:gdLst>
              <a:ahLst/>
              <a:cxnLst>
                <a:cxn ang="T4">
                  <a:pos x="T0" y="T1"/>
                </a:cxn>
                <a:cxn ang="T5">
                  <a:pos x="T2" y="T3"/>
                </a:cxn>
              </a:cxnLst>
              <a:rect l="T6" t="T7" r="T8" b="T9"/>
              <a:pathLst>
                <a:path w="390" h="4">
                  <a:moveTo>
                    <a:pt x="0" y="0"/>
                  </a:moveTo>
                  <a:lnTo>
                    <a:pt x="390" y="4"/>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1154" name="Freeform 61"/>
            <p:cNvSpPr>
              <a:spLocks/>
            </p:cNvSpPr>
            <p:nvPr/>
          </p:nvSpPr>
          <p:spPr bwMode="auto">
            <a:xfrm>
              <a:off x="2242" y="1965"/>
              <a:ext cx="366" cy="192"/>
            </a:xfrm>
            <a:custGeom>
              <a:avLst/>
              <a:gdLst>
                <a:gd name="T0" fmla="*/ 0 w 366"/>
                <a:gd name="T1" fmla="*/ 0 h 192"/>
                <a:gd name="T2" fmla="*/ 366 w 366"/>
                <a:gd name="T3" fmla="*/ 192 h 192"/>
                <a:gd name="T4" fmla="*/ 0 60000 65536"/>
                <a:gd name="T5" fmla="*/ 0 60000 65536"/>
                <a:gd name="T6" fmla="*/ 0 w 366"/>
                <a:gd name="T7" fmla="*/ 0 h 192"/>
                <a:gd name="T8" fmla="*/ 366 w 366"/>
                <a:gd name="T9" fmla="*/ 192 h 192"/>
              </a:gdLst>
              <a:ahLst/>
              <a:cxnLst>
                <a:cxn ang="T4">
                  <a:pos x="T0" y="T1"/>
                </a:cxn>
                <a:cxn ang="T5">
                  <a:pos x="T2" y="T3"/>
                </a:cxn>
              </a:cxnLst>
              <a:rect l="T6" t="T7" r="T8" b="T9"/>
              <a:pathLst>
                <a:path w="366" h="192">
                  <a:moveTo>
                    <a:pt x="0" y="0"/>
                  </a:moveTo>
                  <a:lnTo>
                    <a:pt x="366" y="192"/>
                  </a:lnTo>
                </a:path>
              </a:pathLst>
            </a:custGeom>
            <a:noFill/>
            <a:ln w="25400">
              <a:solidFill>
                <a:srgbClr val="33CCCC"/>
              </a:solidFill>
              <a:round/>
              <a:headEnd/>
              <a:tailEnd type="triangle" w="lg" len="lg"/>
            </a:ln>
          </p:spPr>
          <p:txBody>
            <a:bodyPr wrap="none" anchor="ctr">
              <a:prstTxWarp prst="textNoShape">
                <a:avLst/>
              </a:prstTxWarp>
            </a:bodyPr>
            <a:lstStyle/>
            <a:p>
              <a:endParaRPr lang="en-US"/>
            </a:p>
          </p:txBody>
        </p:sp>
        <p:sp>
          <p:nvSpPr>
            <p:cNvPr id="91155" name="Freeform 62"/>
            <p:cNvSpPr>
              <a:spLocks/>
            </p:cNvSpPr>
            <p:nvPr/>
          </p:nvSpPr>
          <p:spPr bwMode="auto">
            <a:xfrm>
              <a:off x="2241" y="1965"/>
              <a:ext cx="213" cy="316"/>
            </a:xfrm>
            <a:custGeom>
              <a:avLst/>
              <a:gdLst>
                <a:gd name="T0" fmla="*/ 0 w 213"/>
                <a:gd name="T1" fmla="*/ 0 h 316"/>
                <a:gd name="T2" fmla="*/ 213 w 213"/>
                <a:gd name="T3" fmla="*/ 316 h 316"/>
                <a:gd name="T4" fmla="*/ 0 60000 65536"/>
                <a:gd name="T5" fmla="*/ 0 60000 65536"/>
                <a:gd name="T6" fmla="*/ 0 w 213"/>
                <a:gd name="T7" fmla="*/ 0 h 316"/>
                <a:gd name="T8" fmla="*/ 213 w 213"/>
                <a:gd name="T9" fmla="*/ 316 h 316"/>
              </a:gdLst>
              <a:ahLst/>
              <a:cxnLst>
                <a:cxn ang="T4">
                  <a:pos x="T0" y="T1"/>
                </a:cxn>
                <a:cxn ang="T5">
                  <a:pos x="T2" y="T3"/>
                </a:cxn>
              </a:cxnLst>
              <a:rect l="T6" t="T7" r="T8" b="T9"/>
              <a:pathLst>
                <a:path w="213" h="316">
                  <a:moveTo>
                    <a:pt x="0" y="0"/>
                  </a:moveTo>
                  <a:lnTo>
                    <a:pt x="213" y="316"/>
                  </a:lnTo>
                </a:path>
              </a:pathLst>
            </a:custGeom>
            <a:noFill/>
            <a:ln w="25400">
              <a:solidFill>
                <a:srgbClr val="33CCCC"/>
              </a:solidFill>
              <a:round/>
              <a:headEnd/>
              <a:tailEnd type="triangle" w="lg" len="lg"/>
            </a:ln>
          </p:spPr>
          <p:txBody>
            <a:bodyPr wrap="none" anchor="ctr">
              <a:prstTxWarp prst="textNoShape">
                <a:avLst/>
              </a:prstTxWarp>
            </a:bodyPr>
            <a:lstStyle/>
            <a:p>
              <a:endParaRPr lang="en-US"/>
            </a:p>
          </p:txBody>
        </p:sp>
        <p:sp>
          <p:nvSpPr>
            <p:cNvPr id="91156" name="Freeform 63"/>
            <p:cNvSpPr>
              <a:spLocks/>
            </p:cNvSpPr>
            <p:nvPr/>
          </p:nvSpPr>
          <p:spPr bwMode="auto">
            <a:xfrm>
              <a:off x="2239" y="1971"/>
              <a:ext cx="34" cy="410"/>
            </a:xfrm>
            <a:custGeom>
              <a:avLst/>
              <a:gdLst>
                <a:gd name="T0" fmla="*/ 0 w 34"/>
                <a:gd name="T1" fmla="*/ 0 h 410"/>
                <a:gd name="T2" fmla="*/ 34 w 34"/>
                <a:gd name="T3" fmla="*/ 410 h 410"/>
                <a:gd name="T4" fmla="*/ 0 60000 65536"/>
                <a:gd name="T5" fmla="*/ 0 60000 65536"/>
                <a:gd name="T6" fmla="*/ 0 w 34"/>
                <a:gd name="T7" fmla="*/ 0 h 410"/>
                <a:gd name="T8" fmla="*/ 34 w 34"/>
                <a:gd name="T9" fmla="*/ 410 h 410"/>
              </a:gdLst>
              <a:ahLst/>
              <a:cxnLst>
                <a:cxn ang="T4">
                  <a:pos x="T0" y="T1"/>
                </a:cxn>
                <a:cxn ang="T5">
                  <a:pos x="T2" y="T3"/>
                </a:cxn>
              </a:cxnLst>
              <a:rect l="T6" t="T7" r="T8" b="T9"/>
              <a:pathLst>
                <a:path w="34" h="410">
                  <a:moveTo>
                    <a:pt x="0" y="0"/>
                  </a:moveTo>
                  <a:lnTo>
                    <a:pt x="34" y="410"/>
                  </a:lnTo>
                </a:path>
              </a:pathLst>
            </a:custGeom>
            <a:noFill/>
            <a:ln w="25400">
              <a:solidFill>
                <a:srgbClr val="33CCCC"/>
              </a:solidFill>
              <a:round/>
              <a:headEnd/>
              <a:tailEnd type="triangle" w="lg" len="lg"/>
            </a:ln>
          </p:spPr>
          <p:txBody>
            <a:bodyPr wrap="none" anchor="ctr">
              <a:prstTxWarp prst="textNoShape">
                <a:avLst/>
              </a:prstTxWarp>
            </a:bodyPr>
            <a:lstStyle/>
            <a:p>
              <a:endParaRPr lang="en-US"/>
            </a:p>
          </p:txBody>
        </p:sp>
        <p:sp>
          <p:nvSpPr>
            <p:cNvPr id="91157" name="Freeform 64"/>
            <p:cNvSpPr>
              <a:spLocks/>
            </p:cNvSpPr>
            <p:nvPr/>
          </p:nvSpPr>
          <p:spPr bwMode="auto">
            <a:xfrm>
              <a:off x="2079" y="1968"/>
              <a:ext cx="160" cy="397"/>
            </a:xfrm>
            <a:custGeom>
              <a:avLst/>
              <a:gdLst>
                <a:gd name="T0" fmla="*/ 160 w 160"/>
                <a:gd name="T1" fmla="*/ 0 h 397"/>
                <a:gd name="T2" fmla="*/ 0 w 160"/>
                <a:gd name="T3" fmla="*/ 397 h 397"/>
                <a:gd name="T4" fmla="*/ 0 60000 65536"/>
                <a:gd name="T5" fmla="*/ 0 60000 65536"/>
                <a:gd name="T6" fmla="*/ 0 w 160"/>
                <a:gd name="T7" fmla="*/ 0 h 397"/>
                <a:gd name="T8" fmla="*/ 160 w 160"/>
                <a:gd name="T9" fmla="*/ 397 h 397"/>
              </a:gdLst>
              <a:ahLst/>
              <a:cxnLst>
                <a:cxn ang="T4">
                  <a:pos x="T0" y="T1"/>
                </a:cxn>
                <a:cxn ang="T5">
                  <a:pos x="T2" y="T3"/>
                </a:cxn>
              </a:cxnLst>
              <a:rect l="T6" t="T7" r="T8" b="T9"/>
              <a:pathLst>
                <a:path w="160" h="397">
                  <a:moveTo>
                    <a:pt x="160" y="0"/>
                  </a:moveTo>
                  <a:lnTo>
                    <a:pt x="0" y="397"/>
                  </a:lnTo>
                </a:path>
              </a:pathLst>
            </a:custGeom>
            <a:noFill/>
            <a:ln w="25400">
              <a:solidFill>
                <a:srgbClr val="33CCCC"/>
              </a:solidFill>
              <a:round/>
              <a:headEnd/>
              <a:tailEnd type="triangle" w="lg" len="lg"/>
            </a:ln>
          </p:spPr>
          <p:txBody>
            <a:bodyPr wrap="none" anchor="ctr">
              <a:prstTxWarp prst="textNoShape">
                <a:avLst/>
              </a:prstTxWarp>
            </a:bodyPr>
            <a:lstStyle/>
            <a:p>
              <a:endParaRPr lang="en-US"/>
            </a:p>
          </p:txBody>
        </p:sp>
        <p:sp>
          <p:nvSpPr>
            <p:cNvPr id="91158" name="Freeform 65"/>
            <p:cNvSpPr>
              <a:spLocks/>
            </p:cNvSpPr>
            <p:nvPr/>
          </p:nvSpPr>
          <p:spPr bwMode="auto">
            <a:xfrm>
              <a:off x="1941" y="1970"/>
              <a:ext cx="294" cy="325"/>
            </a:xfrm>
            <a:custGeom>
              <a:avLst/>
              <a:gdLst>
                <a:gd name="T0" fmla="*/ 294 w 294"/>
                <a:gd name="T1" fmla="*/ 0 h 325"/>
                <a:gd name="T2" fmla="*/ 0 w 294"/>
                <a:gd name="T3" fmla="*/ 325 h 325"/>
                <a:gd name="T4" fmla="*/ 0 60000 65536"/>
                <a:gd name="T5" fmla="*/ 0 60000 65536"/>
                <a:gd name="T6" fmla="*/ 0 w 294"/>
                <a:gd name="T7" fmla="*/ 0 h 325"/>
                <a:gd name="T8" fmla="*/ 294 w 294"/>
                <a:gd name="T9" fmla="*/ 325 h 325"/>
              </a:gdLst>
              <a:ahLst/>
              <a:cxnLst>
                <a:cxn ang="T4">
                  <a:pos x="T0" y="T1"/>
                </a:cxn>
                <a:cxn ang="T5">
                  <a:pos x="T2" y="T3"/>
                </a:cxn>
              </a:cxnLst>
              <a:rect l="T6" t="T7" r="T8" b="T9"/>
              <a:pathLst>
                <a:path w="294" h="325">
                  <a:moveTo>
                    <a:pt x="294" y="0"/>
                  </a:moveTo>
                  <a:lnTo>
                    <a:pt x="0" y="325"/>
                  </a:lnTo>
                </a:path>
              </a:pathLst>
            </a:custGeom>
            <a:noFill/>
            <a:ln w="25400">
              <a:solidFill>
                <a:srgbClr val="33CCCC"/>
              </a:solidFill>
              <a:round/>
              <a:headEnd/>
              <a:tailEnd type="triangle" w="lg" len="lg"/>
            </a:ln>
          </p:spPr>
          <p:txBody>
            <a:bodyPr wrap="none" anchor="ctr">
              <a:prstTxWarp prst="textNoShape">
                <a:avLst/>
              </a:prstTxWarp>
            </a:bodyPr>
            <a:lstStyle/>
            <a:p>
              <a:endParaRPr lang="en-US"/>
            </a:p>
          </p:txBody>
        </p:sp>
        <p:sp>
          <p:nvSpPr>
            <p:cNvPr id="91159" name="Freeform 66"/>
            <p:cNvSpPr>
              <a:spLocks/>
            </p:cNvSpPr>
            <p:nvPr/>
          </p:nvSpPr>
          <p:spPr bwMode="auto">
            <a:xfrm>
              <a:off x="1871" y="1970"/>
              <a:ext cx="364" cy="167"/>
            </a:xfrm>
            <a:custGeom>
              <a:avLst/>
              <a:gdLst>
                <a:gd name="T0" fmla="*/ 364 w 364"/>
                <a:gd name="T1" fmla="*/ 0 h 167"/>
                <a:gd name="T2" fmla="*/ 0 w 364"/>
                <a:gd name="T3" fmla="*/ 167 h 167"/>
                <a:gd name="T4" fmla="*/ 0 60000 65536"/>
                <a:gd name="T5" fmla="*/ 0 60000 65536"/>
                <a:gd name="T6" fmla="*/ 0 w 364"/>
                <a:gd name="T7" fmla="*/ 0 h 167"/>
                <a:gd name="T8" fmla="*/ 364 w 364"/>
                <a:gd name="T9" fmla="*/ 167 h 167"/>
              </a:gdLst>
              <a:ahLst/>
              <a:cxnLst>
                <a:cxn ang="T4">
                  <a:pos x="T0" y="T1"/>
                </a:cxn>
                <a:cxn ang="T5">
                  <a:pos x="T2" y="T3"/>
                </a:cxn>
              </a:cxnLst>
              <a:rect l="T6" t="T7" r="T8" b="T9"/>
              <a:pathLst>
                <a:path w="364" h="167">
                  <a:moveTo>
                    <a:pt x="364" y="0"/>
                  </a:moveTo>
                  <a:lnTo>
                    <a:pt x="0" y="167"/>
                  </a:lnTo>
                </a:path>
              </a:pathLst>
            </a:custGeom>
            <a:noFill/>
            <a:ln w="25400">
              <a:solidFill>
                <a:srgbClr val="33CCCC"/>
              </a:solidFill>
              <a:round/>
              <a:headEnd/>
              <a:tailEnd type="triangle" w="lg" len="lg"/>
            </a:ln>
          </p:spPr>
          <p:txBody>
            <a:bodyPr wrap="none" anchor="ctr">
              <a:prstTxWarp prst="textNoShape">
                <a:avLst/>
              </a:prstTxWarp>
            </a:bodyPr>
            <a:lstStyle/>
            <a:p>
              <a:endParaRPr lang="en-US"/>
            </a:p>
          </p:txBody>
        </p:sp>
        <p:sp>
          <p:nvSpPr>
            <p:cNvPr id="91160" name="Freeform 67"/>
            <p:cNvSpPr>
              <a:spLocks/>
            </p:cNvSpPr>
            <p:nvPr/>
          </p:nvSpPr>
          <p:spPr bwMode="auto">
            <a:xfrm>
              <a:off x="1824" y="1944"/>
              <a:ext cx="412" cy="24"/>
            </a:xfrm>
            <a:custGeom>
              <a:avLst/>
              <a:gdLst>
                <a:gd name="T0" fmla="*/ 412 w 412"/>
                <a:gd name="T1" fmla="*/ 24 h 24"/>
                <a:gd name="T2" fmla="*/ 0 w 412"/>
                <a:gd name="T3" fmla="*/ 0 h 24"/>
                <a:gd name="T4" fmla="*/ 0 60000 65536"/>
                <a:gd name="T5" fmla="*/ 0 60000 65536"/>
                <a:gd name="T6" fmla="*/ 0 w 412"/>
                <a:gd name="T7" fmla="*/ 0 h 24"/>
                <a:gd name="T8" fmla="*/ 412 w 412"/>
                <a:gd name="T9" fmla="*/ 24 h 24"/>
              </a:gdLst>
              <a:ahLst/>
              <a:cxnLst>
                <a:cxn ang="T4">
                  <a:pos x="T0" y="T1"/>
                </a:cxn>
                <a:cxn ang="T5">
                  <a:pos x="T2" y="T3"/>
                </a:cxn>
              </a:cxnLst>
              <a:rect l="T6" t="T7" r="T8" b="T9"/>
              <a:pathLst>
                <a:path w="412" h="24">
                  <a:moveTo>
                    <a:pt x="412" y="24"/>
                  </a:moveTo>
                  <a:lnTo>
                    <a:pt x="0" y="0"/>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1161" name="Freeform 68"/>
            <p:cNvSpPr>
              <a:spLocks/>
            </p:cNvSpPr>
            <p:nvPr/>
          </p:nvSpPr>
          <p:spPr bwMode="auto">
            <a:xfrm>
              <a:off x="1915" y="1737"/>
              <a:ext cx="323" cy="228"/>
            </a:xfrm>
            <a:custGeom>
              <a:avLst/>
              <a:gdLst>
                <a:gd name="T0" fmla="*/ 323 w 323"/>
                <a:gd name="T1" fmla="*/ 228 h 228"/>
                <a:gd name="T2" fmla="*/ 0 w 323"/>
                <a:gd name="T3" fmla="*/ 0 h 228"/>
                <a:gd name="T4" fmla="*/ 0 60000 65536"/>
                <a:gd name="T5" fmla="*/ 0 60000 65536"/>
                <a:gd name="T6" fmla="*/ 0 w 323"/>
                <a:gd name="T7" fmla="*/ 0 h 228"/>
                <a:gd name="T8" fmla="*/ 323 w 323"/>
                <a:gd name="T9" fmla="*/ 228 h 228"/>
              </a:gdLst>
              <a:ahLst/>
              <a:cxnLst>
                <a:cxn ang="T4">
                  <a:pos x="T0" y="T1"/>
                </a:cxn>
                <a:cxn ang="T5">
                  <a:pos x="T2" y="T3"/>
                </a:cxn>
              </a:cxnLst>
              <a:rect l="T6" t="T7" r="T8" b="T9"/>
              <a:pathLst>
                <a:path w="323" h="228">
                  <a:moveTo>
                    <a:pt x="323" y="228"/>
                  </a:moveTo>
                  <a:lnTo>
                    <a:pt x="0" y="0"/>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1162" name="Freeform 69"/>
            <p:cNvSpPr>
              <a:spLocks/>
            </p:cNvSpPr>
            <p:nvPr/>
          </p:nvSpPr>
          <p:spPr bwMode="auto">
            <a:xfrm>
              <a:off x="2025" y="1637"/>
              <a:ext cx="213" cy="330"/>
            </a:xfrm>
            <a:custGeom>
              <a:avLst/>
              <a:gdLst>
                <a:gd name="T0" fmla="*/ 213 w 213"/>
                <a:gd name="T1" fmla="*/ 330 h 330"/>
                <a:gd name="T2" fmla="*/ 0 w 213"/>
                <a:gd name="T3" fmla="*/ 0 h 330"/>
                <a:gd name="T4" fmla="*/ 0 60000 65536"/>
                <a:gd name="T5" fmla="*/ 0 60000 65536"/>
                <a:gd name="T6" fmla="*/ 0 w 213"/>
                <a:gd name="T7" fmla="*/ 0 h 330"/>
                <a:gd name="T8" fmla="*/ 213 w 213"/>
                <a:gd name="T9" fmla="*/ 330 h 330"/>
              </a:gdLst>
              <a:ahLst/>
              <a:cxnLst>
                <a:cxn ang="T4">
                  <a:pos x="T0" y="T1"/>
                </a:cxn>
                <a:cxn ang="T5">
                  <a:pos x="T2" y="T3"/>
                </a:cxn>
              </a:cxnLst>
              <a:rect l="T6" t="T7" r="T8" b="T9"/>
              <a:pathLst>
                <a:path w="213" h="330">
                  <a:moveTo>
                    <a:pt x="213" y="330"/>
                  </a:moveTo>
                  <a:lnTo>
                    <a:pt x="0" y="0"/>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1163" name="Freeform 70"/>
            <p:cNvSpPr>
              <a:spLocks/>
            </p:cNvSpPr>
            <p:nvPr/>
          </p:nvSpPr>
          <p:spPr bwMode="auto">
            <a:xfrm rot="-9440096">
              <a:off x="2098" y="1632"/>
              <a:ext cx="213" cy="316"/>
            </a:xfrm>
            <a:custGeom>
              <a:avLst/>
              <a:gdLst>
                <a:gd name="T0" fmla="*/ 0 w 213"/>
                <a:gd name="T1" fmla="*/ 0 h 316"/>
                <a:gd name="T2" fmla="*/ 213 w 213"/>
                <a:gd name="T3" fmla="*/ 316 h 316"/>
                <a:gd name="T4" fmla="*/ 0 60000 65536"/>
                <a:gd name="T5" fmla="*/ 0 60000 65536"/>
                <a:gd name="T6" fmla="*/ 0 w 213"/>
                <a:gd name="T7" fmla="*/ 0 h 316"/>
                <a:gd name="T8" fmla="*/ 213 w 213"/>
                <a:gd name="T9" fmla="*/ 316 h 316"/>
              </a:gdLst>
              <a:ahLst/>
              <a:cxnLst>
                <a:cxn ang="T4">
                  <a:pos x="T0" y="T1"/>
                </a:cxn>
                <a:cxn ang="T5">
                  <a:pos x="T2" y="T3"/>
                </a:cxn>
              </a:cxnLst>
              <a:rect l="T6" t="T7" r="T8" b="T9"/>
              <a:pathLst>
                <a:path w="213" h="316">
                  <a:moveTo>
                    <a:pt x="0" y="0"/>
                  </a:moveTo>
                  <a:lnTo>
                    <a:pt x="213" y="316"/>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grpSp>
      <p:sp>
        <p:nvSpPr>
          <p:cNvPr id="91148" name="Line 80"/>
          <p:cNvSpPr>
            <a:spLocks noChangeShapeType="1"/>
          </p:cNvSpPr>
          <p:nvPr/>
        </p:nvSpPr>
        <p:spPr bwMode="auto">
          <a:xfrm flipH="1">
            <a:off x="1752600" y="4343400"/>
            <a:ext cx="2819400" cy="838200"/>
          </a:xfrm>
          <a:prstGeom prst="line">
            <a:avLst/>
          </a:prstGeom>
          <a:noFill/>
          <a:ln w="25400">
            <a:solidFill>
              <a:srgbClr val="000000"/>
            </a:solidFill>
            <a:round/>
            <a:headEnd type="triangle" w="med" len="med"/>
            <a:tailEnd/>
          </a:ln>
        </p:spPr>
        <p:txBody>
          <a:bodyPr wrap="none">
            <a:prstTxWarp prst="textNoShape">
              <a:avLst/>
            </a:prstTxWarp>
          </a:bodyPr>
          <a:lstStyle/>
          <a:p>
            <a:endParaRPr lang="en-US"/>
          </a:p>
        </p:txBody>
      </p:sp>
      <p:sp>
        <p:nvSpPr>
          <p:cNvPr id="91149" name="Text Box 81"/>
          <p:cNvSpPr txBox="1">
            <a:spLocks noChangeArrowheads="1"/>
          </p:cNvSpPr>
          <p:nvPr/>
        </p:nvSpPr>
        <p:spPr bwMode="auto">
          <a:xfrm>
            <a:off x="669925" y="5151438"/>
            <a:ext cx="1381125" cy="517525"/>
          </a:xfrm>
          <a:prstGeom prst="rect">
            <a:avLst/>
          </a:prstGeom>
          <a:noFill/>
          <a:ln w="25400">
            <a:noFill/>
            <a:miter lim="800000"/>
            <a:headEnd/>
            <a:tailEnd/>
          </a:ln>
        </p:spPr>
        <p:txBody>
          <a:bodyPr wrap="none">
            <a:prstTxWarp prst="textNoShape">
              <a:avLst/>
            </a:prstTxWarp>
            <a:spAutoFit/>
          </a:bodyPr>
          <a:lstStyle/>
          <a:p>
            <a:r>
              <a:rPr lang="en-US"/>
              <a:t>Most fit</a:t>
            </a: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Oval 2"/>
          <p:cNvSpPr>
            <a:spLocks noChangeArrowheads="1"/>
          </p:cNvSpPr>
          <p:nvPr/>
        </p:nvSpPr>
        <p:spPr bwMode="auto">
          <a:xfrm>
            <a:off x="3086100" y="2857500"/>
            <a:ext cx="2971800" cy="2971800"/>
          </a:xfrm>
          <a:prstGeom prst="ellipse">
            <a:avLst/>
          </a:prstGeom>
          <a:solidFill>
            <a:srgbClr val="363500"/>
          </a:solidFill>
          <a:ln w="25400">
            <a:noFill/>
            <a:round/>
            <a:headEnd/>
            <a:tailEnd type="none" w="lg" len="lg"/>
          </a:ln>
        </p:spPr>
        <p:txBody>
          <a:bodyPr wrap="none" anchor="ctr">
            <a:prstTxWarp prst="textNoShape">
              <a:avLst/>
            </a:prstTxWarp>
          </a:bodyPr>
          <a:lstStyle/>
          <a:p>
            <a:endParaRPr lang="en-US"/>
          </a:p>
        </p:txBody>
      </p:sp>
      <p:sp>
        <p:nvSpPr>
          <p:cNvPr id="92163" name="Rectangle 3"/>
          <p:cNvSpPr>
            <a:spLocks noGrp="1" noChangeArrowheads="1"/>
          </p:cNvSpPr>
          <p:nvPr>
            <p:ph type="title"/>
          </p:nvPr>
        </p:nvSpPr>
        <p:spPr/>
        <p:txBody>
          <a:bodyPr/>
          <a:lstStyle/>
          <a:p>
            <a:r>
              <a:rPr lang="en-US"/>
              <a:t>Sequence Space</a:t>
            </a:r>
          </a:p>
        </p:txBody>
      </p:sp>
      <p:sp>
        <p:nvSpPr>
          <p:cNvPr id="92164" name="Oval 4"/>
          <p:cNvSpPr>
            <a:spLocks noChangeArrowheads="1"/>
          </p:cNvSpPr>
          <p:nvPr/>
        </p:nvSpPr>
        <p:spPr bwMode="auto">
          <a:xfrm>
            <a:off x="3352800" y="3124200"/>
            <a:ext cx="2438400" cy="2438400"/>
          </a:xfrm>
          <a:prstGeom prst="ellipse">
            <a:avLst/>
          </a:prstGeom>
          <a:solidFill>
            <a:srgbClr val="817E00"/>
          </a:solidFill>
          <a:ln w="25400">
            <a:noFill/>
            <a:round/>
            <a:headEnd/>
            <a:tailEnd type="none" w="lg" len="lg"/>
          </a:ln>
        </p:spPr>
        <p:txBody>
          <a:bodyPr wrap="none" anchor="ctr">
            <a:prstTxWarp prst="textNoShape">
              <a:avLst/>
            </a:prstTxWarp>
          </a:bodyPr>
          <a:lstStyle/>
          <a:p>
            <a:endParaRPr lang="en-US"/>
          </a:p>
        </p:txBody>
      </p:sp>
      <p:sp>
        <p:nvSpPr>
          <p:cNvPr id="92165" name="Oval 5"/>
          <p:cNvSpPr>
            <a:spLocks noChangeArrowheads="1"/>
          </p:cNvSpPr>
          <p:nvPr/>
        </p:nvSpPr>
        <p:spPr bwMode="auto">
          <a:xfrm>
            <a:off x="3581400" y="3352800"/>
            <a:ext cx="1981200" cy="1981200"/>
          </a:xfrm>
          <a:prstGeom prst="ellipse">
            <a:avLst/>
          </a:prstGeom>
          <a:solidFill>
            <a:srgbClr val="C3BE00"/>
          </a:solidFill>
          <a:ln w="25400">
            <a:noFill/>
            <a:round/>
            <a:headEnd/>
            <a:tailEnd type="none" w="lg" len="lg"/>
          </a:ln>
        </p:spPr>
        <p:txBody>
          <a:bodyPr wrap="none" anchor="ctr">
            <a:prstTxWarp prst="textNoShape">
              <a:avLst/>
            </a:prstTxWarp>
          </a:bodyPr>
          <a:lstStyle/>
          <a:p>
            <a:endParaRPr lang="en-US"/>
          </a:p>
        </p:txBody>
      </p:sp>
      <p:sp>
        <p:nvSpPr>
          <p:cNvPr id="92166" name="Oval 6"/>
          <p:cNvSpPr>
            <a:spLocks noChangeArrowheads="1"/>
          </p:cNvSpPr>
          <p:nvPr/>
        </p:nvSpPr>
        <p:spPr bwMode="auto">
          <a:xfrm>
            <a:off x="3771900" y="3543300"/>
            <a:ext cx="1600200" cy="1600200"/>
          </a:xfrm>
          <a:prstGeom prst="ellipse">
            <a:avLst/>
          </a:prstGeom>
          <a:solidFill>
            <a:schemeClr val="tx1"/>
          </a:solidFill>
          <a:ln w="25400">
            <a:solidFill>
              <a:schemeClr val="tx1"/>
            </a:solidFill>
            <a:round/>
            <a:headEnd/>
            <a:tailEnd type="none" w="lg" len="lg"/>
          </a:ln>
        </p:spPr>
        <p:txBody>
          <a:bodyPr wrap="none" anchor="ctr">
            <a:prstTxWarp prst="textNoShape">
              <a:avLst/>
            </a:prstTxWarp>
          </a:bodyPr>
          <a:lstStyle/>
          <a:p>
            <a:endParaRPr lang="en-US"/>
          </a:p>
        </p:txBody>
      </p:sp>
      <p:sp>
        <p:nvSpPr>
          <p:cNvPr id="92167" name="Oval 7"/>
          <p:cNvSpPr>
            <a:spLocks noChangeArrowheads="1"/>
          </p:cNvSpPr>
          <p:nvPr/>
        </p:nvSpPr>
        <p:spPr bwMode="auto">
          <a:xfrm>
            <a:off x="3886200" y="3657600"/>
            <a:ext cx="1371600" cy="1371600"/>
          </a:xfrm>
          <a:prstGeom prst="ellipse">
            <a:avLst/>
          </a:prstGeom>
          <a:solidFill>
            <a:srgbClr val="FFFF35"/>
          </a:solidFill>
          <a:ln w="25400">
            <a:noFill/>
            <a:round/>
            <a:headEnd/>
            <a:tailEnd type="none" w="lg" len="lg"/>
          </a:ln>
        </p:spPr>
        <p:txBody>
          <a:bodyPr wrap="none" anchor="ctr">
            <a:prstTxWarp prst="textNoShape">
              <a:avLst/>
            </a:prstTxWarp>
          </a:bodyPr>
          <a:lstStyle/>
          <a:p>
            <a:endParaRPr lang="en-US"/>
          </a:p>
        </p:txBody>
      </p:sp>
      <p:sp>
        <p:nvSpPr>
          <p:cNvPr id="92168" name="Oval 8"/>
          <p:cNvSpPr>
            <a:spLocks noChangeArrowheads="1"/>
          </p:cNvSpPr>
          <p:nvPr/>
        </p:nvSpPr>
        <p:spPr bwMode="auto">
          <a:xfrm>
            <a:off x="4000500" y="3771900"/>
            <a:ext cx="1143000" cy="1143000"/>
          </a:xfrm>
          <a:prstGeom prst="ellipse">
            <a:avLst/>
          </a:prstGeom>
          <a:solidFill>
            <a:srgbClr val="FFFF4D"/>
          </a:solidFill>
          <a:ln w="25400">
            <a:noFill/>
            <a:round/>
            <a:headEnd/>
            <a:tailEnd type="none" w="lg" len="lg"/>
          </a:ln>
        </p:spPr>
        <p:txBody>
          <a:bodyPr wrap="none" anchor="ctr">
            <a:prstTxWarp prst="textNoShape">
              <a:avLst/>
            </a:prstTxWarp>
          </a:bodyPr>
          <a:lstStyle/>
          <a:p>
            <a:endParaRPr lang="en-US"/>
          </a:p>
        </p:txBody>
      </p:sp>
      <p:sp>
        <p:nvSpPr>
          <p:cNvPr id="92169" name="Oval 9"/>
          <p:cNvSpPr>
            <a:spLocks noChangeArrowheads="1"/>
          </p:cNvSpPr>
          <p:nvPr/>
        </p:nvSpPr>
        <p:spPr bwMode="auto">
          <a:xfrm>
            <a:off x="4114800" y="3886200"/>
            <a:ext cx="914400" cy="914400"/>
          </a:xfrm>
          <a:prstGeom prst="ellipse">
            <a:avLst/>
          </a:prstGeom>
          <a:solidFill>
            <a:srgbClr val="FFFF85"/>
          </a:solidFill>
          <a:ln w="25400">
            <a:noFill/>
            <a:round/>
            <a:headEnd/>
            <a:tailEnd type="none" w="lg" len="lg"/>
          </a:ln>
        </p:spPr>
        <p:txBody>
          <a:bodyPr wrap="none" anchor="ctr">
            <a:prstTxWarp prst="textNoShape">
              <a:avLst/>
            </a:prstTxWarp>
          </a:bodyPr>
          <a:lstStyle/>
          <a:p>
            <a:endParaRPr lang="en-US"/>
          </a:p>
        </p:txBody>
      </p:sp>
      <p:sp>
        <p:nvSpPr>
          <p:cNvPr id="92170" name="Oval 10"/>
          <p:cNvSpPr>
            <a:spLocks noChangeArrowheads="1"/>
          </p:cNvSpPr>
          <p:nvPr/>
        </p:nvSpPr>
        <p:spPr bwMode="auto">
          <a:xfrm>
            <a:off x="4267200" y="4038600"/>
            <a:ext cx="609600" cy="609600"/>
          </a:xfrm>
          <a:prstGeom prst="ellipse">
            <a:avLst/>
          </a:prstGeom>
          <a:solidFill>
            <a:srgbClr val="FFFFFF"/>
          </a:solidFill>
          <a:ln w="25400">
            <a:noFill/>
            <a:round/>
            <a:headEnd/>
            <a:tailEnd type="none" w="lg" len="lg"/>
          </a:ln>
        </p:spPr>
        <p:txBody>
          <a:bodyPr wrap="none" anchor="ctr">
            <a:prstTxWarp prst="textNoShape">
              <a:avLst/>
            </a:prstTxWarp>
          </a:bodyPr>
          <a:lstStyle/>
          <a:p>
            <a:endParaRPr lang="en-US"/>
          </a:p>
        </p:txBody>
      </p:sp>
      <p:sp>
        <p:nvSpPr>
          <p:cNvPr id="92171" name="Line 12"/>
          <p:cNvSpPr>
            <a:spLocks noChangeShapeType="1"/>
          </p:cNvSpPr>
          <p:nvPr/>
        </p:nvSpPr>
        <p:spPr bwMode="auto">
          <a:xfrm rot="1942693" flipV="1">
            <a:off x="5694363" y="1922463"/>
            <a:ext cx="415925" cy="1666875"/>
          </a:xfrm>
          <a:prstGeom prst="line">
            <a:avLst/>
          </a:pr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2172" name="Freeform 13"/>
          <p:cNvSpPr>
            <a:spLocks/>
          </p:cNvSpPr>
          <p:nvPr/>
        </p:nvSpPr>
        <p:spPr bwMode="auto">
          <a:xfrm rot="1942693">
            <a:off x="5541963" y="2479675"/>
            <a:ext cx="1163637" cy="1281113"/>
          </a:xfrm>
          <a:custGeom>
            <a:avLst/>
            <a:gdLst>
              <a:gd name="T0" fmla="*/ 0 w 268"/>
              <a:gd name="T1" fmla="*/ 2147483647 h 295"/>
              <a:gd name="T2" fmla="*/ 2147483647 w 268"/>
              <a:gd name="T3" fmla="*/ 0 h 295"/>
              <a:gd name="T4" fmla="*/ 0 60000 65536"/>
              <a:gd name="T5" fmla="*/ 0 60000 65536"/>
              <a:gd name="T6" fmla="*/ 0 w 268"/>
              <a:gd name="T7" fmla="*/ 0 h 295"/>
              <a:gd name="T8" fmla="*/ 268 w 268"/>
              <a:gd name="T9" fmla="*/ 295 h 295"/>
            </a:gdLst>
            <a:ahLst/>
            <a:cxnLst>
              <a:cxn ang="T4">
                <a:pos x="T0" y="T1"/>
              </a:cxn>
              <a:cxn ang="T5">
                <a:pos x="T2" y="T3"/>
              </a:cxn>
            </a:cxnLst>
            <a:rect l="T6" t="T7" r="T8" b="T9"/>
            <a:pathLst>
              <a:path w="268" h="295">
                <a:moveTo>
                  <a:pt x="0" y="295"/>
                </a:moveTo>
                <a:lnTo>
                  <a:pt x="268" y="0"/>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2173" name="Freeform 14"/>
          <p:cNvSpPr>
            <a:spLocks/>
          </p:cNvSpPr>
          <p:nvPr/>
        </p:nvSpPr>
        <p:spPr bwMode="auto">
          <a:xfrm rot="1942693">
            <a:off x="5375275" y="3068638"/>
            <a:ext cx="1601788" cy="773112"/>
          </a:xfrm>
          <a:custGeom>
            <a:avLst/>
            <a:gdLst>
              <a:gd name="T0" fmla="*/ 0 w 369"/>
              <a:gd name="T1" fmla="*/ 2147483647 h 178"/>
              <a:gd name="T2" fmla="*/ 2147483647 w 369"/>
              <a:gd name="T3" fmla="*/ 0 h 178"/>
              <a:gd name="T4" fmla="*/ 0 60000 65536"/>
              <a:gd name="T5" fmla="*/ 0 60000 65536"/>
              <a:gd name="T6" fmla="*/ 0 w 369"/>
              <a:gd name="T7" fmla="*/ 0 h 178"/>
              <a:gd name="T8" fmla="*/ 369 w 369"/>
              <a:gd name="T9" fmla="*/ 178 h 178"/>
            </a:gdLst>
            <a:ahLst/>
            <a:cxnLst>
              <a:cxn ang="T4">
                <a:pos x="T0" y="T1"/>
              </a:cxn>
              <a:cxn ang="T5">
                <a:pos x="T2" y="T3"/>
              </a:cxn>
            </a:cxnLst>
            <a:rect l="T6" t="T7" r="T8" b="T9"/>
            <a:pathLst>
              <a:path w="369" h="178">
                <a:moveTo>
                  <a:pt x="0" y="178"/>
                </a:moveTo>
                <a:lnTo>
                  <a:pt x="369" y="0"/>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2174" name="Freeform 15"/>
          <p:cNvSpPr>
            <a:spLocks/>
          </p:cNvSpPr>
          <p:nvPr/>
        </p:nvSpPr>
        <p:spPr bwMode="auto">
          <a:xfrm rot="1942693">
            <a:off x="5149850" y="3783013"/>
            <a:ext cx="1693863" cy="17462"/>
          </a:xfrm>
          <a:custGeom>
            <a:avLst/>
            <a:gdLst>
              <a:gd name="T0" fmla="*/ 0 w 390"/>
              <a:gd name="T1" fmla="*/ 0 h 4"/>
              <a:gd name="T2" fmla="*/ 2147483647 w 390"/>
              <a:gd name="T3" fmla="*/ 2147483647 h 4"/>
              <a:gd name="T4" fmla="*/ 0 60000 65536"/>
              <a:gd name="T5" fmla="*/ 0 60000 65536"/>
              <a:gd name="T6" fmla="*/ 0 w 390"/>
              <a:gd name="T7" fmla="*/ 0 h 4"/>
              <a:gd name="T8" fmla="*/ 390 w 390"/>
              <a:gd name="T9" fmla="*/ 4 h 4"/>
            </a:gdLst>
            <a:ahLst/>
            <a:cxnLst>
              <a:cxn ang="T4">
                <a:pos x="T0" y="T1"/>
              </a:cxn>
              <a:cxn ang="T5">
                <a:pos x="T2" y="T3"/>
              </a:cxn>
            </a:cxnLst>
            <a:rect l="T6" t="T7" r="T8" b="T9"/>
            <a:pathLst>
              <a:path w="390" h="4">
                <a:moveTo>
                  <a:pt x="0" y="0"/>
                </a:moveTo>
                <a:lnTo>
                  <a:pt x="390" y="4"/>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2175" name="Freeform 16"/>
          <p:cNvSpPr>
            <a:spLocks/>
          </p:cNvSpPr>
          <p:nvPr/>
        </p:nvSpPr>
        <p:spPr bwMode="auto">
          <a:xfrm rot="1942693">
            <a:off x="4940300" y="3698875"/>
            <a:ext cx="1589088" cy="833438"/>
          </a:xfrm>
          <a:custGeom>
            <a:avLst/>
            <a:gdLst>
              <a:gd name="T0" fmla="*/ 0 w 366"/>
              <a:gd name="T1" fmla="*/ 0 h 192"/>
              <a:gd name="T2" fmla="*/ 2147483647 w 366"/>
              <a:gd name="T3" fmla="*/ 2147483647 h 192"/>
              <a:gd name="T4" fmla="*/ 0 60000 65536"/>
              <a:gd name="T5" fmla="*/ 0 60000 65536"/>
              <a:gd name="T6" fmla="*/ 0 w 366"/>
              <a:gd name="T7" fmla="*/ 0 h 192"/>
              <a:gd name="T8" fmla="*/ 366 w 366"/>
              <a:gd name="T9" fmla="*/ 192 h 192"/>
            </a:gdLst>
            <a:ahLst/>
            <a:cxnLst>
              <a:cxn ang="T4">
                <a:pos x="T0" y="T1"/>
              </a:cxn>
              <a:cxn ang="T5">
                <a:pos x="T2" y="T3"/>
              </a:cxn>
            </a:cxnLst>
            <a:rect l="T6" t="T7" r="T8" b="T9"/>
            <a:pathLst>
              <a:path w="366" h="192">
                <a:moveTo>
                  <a:pt x="0" y="0"/>
                </a:moveTo>
                <a:lnTo>
                  <a:pt x="366" y="192"/>
                </a:lnTo>
              </a:path>
            </a:pathLst>
          </a:custGeom>
          <a:noFill/>
          <a:ln w="25400">
            <a:solidFill>
              <a:schemeClr val="accent2"/>
            </a:solidFill>
            <a:round/>
            <a:headEnd/>
            <a:tailEnd type="triangle" w="lg" len="lg"/>
          </a:ln>
        </p:spPr>
        <p:txBody>
          <a:bodyPr wrap="none" anchor="ctr">
            <a:prstTxWarp prst="textNoShape">
              <a:avLst/>
            </a:prstTxWarp>
          </a:bodyPr>
          <a:lstStyle/>
          <a:p>
            <a:endParaRPr lang="en-US"/>
          </a:p>
        </p:txBody>
      </p:sp>
      <p:sp>
        <p:nvSpPr>
          <p:cNvPr id="92176" name="Freeform 17"/>
          <p:cNvSpPr>
            <a:spLocks/>
          </p:cNvSpPr>
          <p:nvPr/>
        </p:nvSpPr>
        <p:spPr bwMode="auto">
          <a:xfrm rot="1942693">
            <a:off x="4845050" y="3476625"/>
            <a:ext cx="925513" cy="1371600"/>
          </a:xfrm>
          <a:custGeom>
            <a:avLst/>
            <a:gdLst>
              <a:gd name="T0" fmla="*/ 0 w 213"/>
              <a:gd name="T1" fmla="*/ 0 h 316"/>
              <a:gd name="T2" fmla="*/ 2147483647 w 213"/>
              <a:gd name="T3" fmla="*/ 2147483647 h 316"/>
              <a:gd name="T4" fmla="*/ 0 60000 65536"/>
              <a:gd name="T5" fmla="*/ 0 60000 65536"/>
              <a:gd name="T6" fmla="*/ 0 w 213"/>
              <a:gd name="T7" fmla="*/ 0 h 316"/>
              <a:gd name="T8" fmla="*/ 213 w 213"/>
              <a:gd name="T9" fmla="*/ 316 h 316"/>
            </a:gdLst>
            <a:ahLst/>
            <a:cxnLst>
              <a:cxn ang="T4">
                <a:pos x="T0" y="T1"/>
              </a:cxn>
              <a:cxn ang="T5">
                <a:pos x="T2" y="T3"/>
              </a:cxn>
            </a:cxnLst>
            <a:rect l="T6" t="T7" r="T8" b="T9"/>
            <a:pathLst>
              <a:path w="213" h="316">
                <a:moveTo>
                  <a:pt x="0" y="0"/>
                </a:moveTo>
                <a:lnTo>
                  <a:pt x="213" y="316"/>
                </a:lnTo>
              </a:path>
            </a:pathLst>
          </a:custGeom>
          <a:noFill/>
          <a:ln w="25400">
            <a:solidFill>
              <a:srgbClr val="33CCCC"/>
            </a:solidFill>
            <a:round/>
            <a:headEnd/>
            <a:tailEnd type="triangle" w="lg" len="lg"/>
          </a:ln>
        </p:spPr>
        <p:txBody>
          <a:bodyPr wrap="none" anchor="ctr">
            <a:prstTxWarp prst="textNoShape">
              <a:avLst/>
            </a:prstTxWarp>
          </a:bodyPr>
          <a:lstStyle/>
          <a:p>
            <a:endParaRPr lang="en-US"/>
          </a:p>
        </p:txBody>
      </p:sp>
      <p:sp>
        <p:nvSpPr>
          <p:cNvPr id="92177" name="Freeform 18"/>
          <p:cNvSpPr>
            <a:spLocks/>
          </p:cNvSpPr>
          <p:nvPr/>
        </p:nvSpPr>
        <p:spPr bwMode="auto">
          <a:xfrm rot="1942693">
            <a:off x="4773613" y="3254375"/>
            <a:ext cx="147637" cy="1779588"/>
          </a:xfrm>
          <a:custGeom>
            <a:avLst/>
            <a:gdLst>
              <a:gd name="T0" fmla="*/ 0 w 34"/>
              <a:gd name="T1" fmla="*/ 0 h 410"/>
              <a:gd name="T2" fmla="*/ 2147483647 w 34"/>
              <a:gd name="T3" fmla="*/ 2147483647 h 410"/>
              <a:gd name="T4" fmla="*/ 0 60000 65536"/>
              <a:gd name="T5" fmla="*/ 0 60000 65536"/>
              <a:gd name="T6" fmla="*/ 0 w 34"/>
              <a:gd name="T7" fmla="*/ 0 h 410"/>
              <a:gd name="T8" fmla="*/ 34 w 34"/>
              <a:gd name="T9" fmla="*/ 410 h 410"/>
            </a:gdLst>
            <a:ahLst/>
            <a:cxnLst>
              <a:cxn ang="T4">
                <a:pos x="T0" y="T1"/>
              </a:cxn>
              <a:cxn ang="T5">
                <a:pos x="T2" y="T3"/>
              </a:cxn>
            </a:cxnLst>
            <a:rect l="T6" t="T7" r="T8" b="T9"/>
            <a:pathLst>
              <a:path w="34" h="410">
                <a:moveTo>
                  <a:pt x="0" y="0"/>
                </a:moveTo>
                <a:lnTo>
                  <a:pt x="34" y="410"/>
                </a:lnTo>
              </a:path>
            </a:pathLst>
          </a:custGeom>
          <a:noFill/>
          <a:ln w="25400">
            <a:solidFill>
              <a:srgbClr val="33CCCC"/>
            </a:solidFill>
            <a:round/>
            <a:headEnd/>
            <a:tailEnd type="triangle" w="lg" len="lg"/>
          </a:ln>
        </p:spPr>
        <p:txBody>
          <a:bodyPr wrap="none" anchor="ctr">
            <a:prstTxWarp prst="textNoShape">
              <a:avLst/>
            </a:prstTxWarp>
          </a:bodyPr>
          <a:lstStyle/>
          <a:p>
            <a:endParaRPr lang="en-US"/>
          </a:p>
        </p:txBody>
      </p:sp>
      <p:sp>
        <p:nvSpPr>
          <p:cNvPr id="92178" name="Freeform 19"/>
          <p:cNvSpPr>
            <a:spLocks/>
          </p:cNvSpPr>
          <p:nvPr/>
        </p:nvSpPr>
        <p:spPr bwMode="auto">
          <a:xfrm rot="1942693">
            <a:off x="4167188" y="3021013"/>
            <a:ext cx="693737" cy="1724025"/>
          </a:xfrm>
          <a:custGeom>
            <a:avLst/>
            <a:gdLst>
              <a:gd name="T0" fmla="*/ 2147483647 w 160"/>
              <a:gd name="T1" fmla="*/ 0 h 397"/>
              <a:gd name="T2" fmla="*/ 0 w 160"/>
              <a:gd name="T3" fmla="*/ 2147483647 h 397"/>
              <a:gd name="T4" fmla="*/ 0 60000 65536"/>
              <a:gd name="T5" fmla="*/ 0 60000 65536"/>
              <a:gd name="T6" fmla="*/ 0 w 160"/>
              <a:gd name="T7" fmla="*/ 0 h 397"/>
              <a:gd name="T8" fmla="*/ 160 w 160"/>
              <a:gd name="T9" fmla="*/ 397 h 397"/>
            </a:gdLst>
            <a:ahLst/>
            <a:cxnLst>
              <a:cxn ang="T4">
                <a:pos x="T0" y="T1"/>
              </a:cxn>
              <a:cxn ang="T5">
                <a:pos x="T2" y="T3"/>
              </a:cxn>
            </a:cxnLst>
            <a:rect l="T6" t="T7" r="T8" b="T9"/>
            <a:pathLst>
              <a:path w="160" h="397">
                <a:moveTo>
                  <a:pt x="160" y="0"/>
                </a:moveTo>
                <a:lnTo>
                  <a:pt x="0" y="397"/>
                </a:lnTo>
              </a:path>
            </a:pathLst>
          </a:custGeom>
          <a:noFill/>
          <a:ln w="25400">
            <a:solidFill>
              <a:srgbClr val="33CCCC"/>
            </a:solidFill>
            <a:round/>
            <a:headEnd/>
            <a:tailEnd type="triangle" w="lg" len="lg"/>
          </a:ln>
        </p:spPr>
        <p:txBody>
          <a:bodyPr wrap="none" anchor="ctr">
            <a:prstTxWarp prst="textNoShape">
              <a:avLst/>
            </a:prstTxWarp>
          </a:bodyPr>
          <a:lstStyle/>
          <a:p>
            <a:endParaRPr lang="en-US"/>
          </a:p>
        </p:txBody>
      </p:sp>
      <p:sp>
        <p:nvSpPr>
          <p:cNvPr id="92179" name="Freeform 20"/>
          <p:cNvSpPr>
            <a:spLocks/>
          </p:cNvSpPr>
          <p:nvPr/>
        </p:nvSpPr>
        <p:spPr bwMode="auto">
          <a:xfrm rot="1942693">
            <a:off x="3694113" y="2889250"/>
            <a:ext cx="1277937" cy="1411288"/>
          </a:xfrm>
          <a:custGeom>
            <a:avLst/>
            <a:gdLst>
              <a:gd name="T0" fmla="*/ 2147483647 w 294"/>
              <a:gd name="T1" fmla="*/ 0 h 325"/>
              <a:gd name="T2" fmla="*/ 0 w 294"/>
              <a:gd name="T3" fmla="*/ 2147483647 h 325"/>
              <a:gd name="T4" fmla="*/ 0 60000 65536"/>
              <a:gd name="T5" fmla="*/ 0 60000 65536"/>
              <a:gd name="T6" fmla="*/ 0 w 294"/>
              <a:gd name="T7" fmla="*/ 0 h 325"/>
              <a:gd name="T8" fmla="*/ 294 w 294"/>
              <a:gd name="T9" fmla="*/ 325 h 325"/>
            </a:gdLst>
            <a:ahLst/>
            <a:cxnLst>
              <a:cxn ang="T4">
                <a:pos x="T0" y="T1"/>
              </a:cxn>
              <a:cxn ang="T5">
                <a:pos x="T2" y="T3"/>
              </a:cxn>
            </a:cxnLst>
            <a:rect l="T6" t="T7" r="T8" b="T9"/>
            <a:pathLst>
              <a:path w="294" h="325">
                <a:moveTo>
                  <a:pt x="294" y="0"/>
                </a:moveTo>
                <a:lnTo>
                  <a:pt x="0" y="325"/>
                </a:lnTo>
              </a:path>
            </a:pathLst>
          </a:custGeom>
          <a:noFill/>
          <a:ln w="25400">
            <a:solidFill>
              <a:schemeClr val="accent2"/>
            </a:solidFill>
            <a:round/>
            <a:headEnd/>
            <a:tailEnd type="triangle" w="lg" len="lg"/>
          </a:ln>
        </p:spPr>
        <p:txBody>
          <a:bodyPr wrap="none" anchor="ctr">
            <a:prstTxWarp prst="textNoShape">
              <a:avLst/>
            </a:prstTxWarp>
          </a:bodyPr>
          <a:lstStyle/>
          <a:p>
            <a:endParaRPr lang="en-US"/>
          </a:p>
        </p:txBody>
      </p:sp>
      <p:sp>
        <p:nvSpPr>
          <p:cNvPr id="92180" name="Freeform 21"/>
          <p:cNvSpPr>
            <a:spLocks/>
          </p:cNvSpPr>
          <p:nvPr/>
        </p:nvSpPr>
        <p:spPr bwMode="auto">
          <a:xfrm rot="1942693">
            <a:off x="3597275" y="2860675"/>
            <a:ext cx="1581150" cy="725488"/>
          </a:xfrm>
          <a:custGeom>
            <a:avLst/>
            <a:gdLst>
              <a:gd name="T0" fmla="*/ 2147483647 w 364"/>
              <a:gd name="T1" fmla="*/ 0 h 167"/>
              <a:gd name="T2" fmla="*/ 0 w 364"/>
              <a:gd name="T3" fmla="*/ 2147483647 h 167"/>
              <a:gd name="T4" fmla="*/ 0 60000 65536"/>
              <a:gd name="T5" fmla="*/ 0 60000 65536"/>
              <a:gd name="T6" fmla="*/ 0 w 364"/>
              <a:gd name="T7" fmla="*/ 0 h 167"/>
              <a:gd name="T8" fmla="*/ 364 w 364"/>
              <a:gd name="T9" fmla="*/ 167 h 167"/>
            </a:gdLst>
            <a:ahLst/>
            <a:cxnLst>
              <a:cxn ang="T4">
                <a:pos x="T0" y="T1"/>
              </a:cxn>
              <a:cxn ang="T5">
                <a:pos x="T2" y="T3"/>
              </a:cxn>
            </a:cxnLst>
            <a:rect l="T6" t="T7" r="T8" b="T9"/>
            <a:pathLst>
              <a:path w="364" h="167">
                <a:moveTo>
                  <a:pt x="364" y="0"/>
                </a:moveTo>
                <a:lnTo>
                  <a:pt x="0" y="167"/>
                </a:lnTo>
              </a:path>
            </a:pathLst>
          </a:custGeom>
          <a:noFill/>
          <a:ln w="25400">
            <a:solidFill>
              <a:schemeClr val="accent2"/>
            </a:solidFill>
            <a:round/>
            <a:headEnd/>
            <a:tailEnd type="triangle" w="lg" len="lg"/>
          </a:ln>
        </p:spPr>
        <p:txBody>
          <a:bodyPr wrap="none" anchor="ctr">
            <a:prstTxWarp prst="textNoShape">
              <a:avLst/>
            </a:prstTxWarp>
          </a:bodyPr>
          <a:lstStyle/>
          <a:p>
            <a:endParaRPr lang="en-US"/>
          </a:p>
        </p:txBody>
      </p:sp>
      <p:sp>
        <p:nvSpPr>
          <p:cNvPr id="92181" name="Freeform 22"/>
          <p:cNvSpPr>
            <a:spLocks/>
          </p:cNvSpPr>
          <p:nvPr/>
        </p:nvSpPr>
        <p:spPr bwMode="auto">
          <a:xfrm rot="1942693">
            <a:off x="3635375" y="2760663"/>
            <a:ext cx="1789113" cy="103187"/>
          </a:xfrm>
          <a:custGeom>
            <a:avLst/>
            <a:gdLst>
              <a:gd name="T0" fmla="*/ 2147483647 w 412"/>
              <a:gd name="T1" fmla="*/ 2147483647 h 24"/>
              <a:gd name="T2" fmla="*/ 0 w 412"/>
              <a:gd name="T3" fmla="*/ 0 h 24"/>
              <a:gd name="T4" fmla="*/ 0 60000 65536"/>
              <a:gd name="T5" fmla="*/ 0 60000 65536"/>
              <a:gd name="T6" fmla="*/ 0 w 412"/>
              <a:gd name="T7" fmla="*/ 0 h 24"/>
              <a:gd name="T8" fmla="*/ 412 w 412"/>
              <a:gd name="T9" fmla="*/ 24 h 24"/>
            </a:gdLst>
            <a:ahLst/>
            <a:cxnLst>
              <a:cxn ang="T4">
                <a:pos x="T0" y="T1"/>
              </a:cxn>
              <a:cxn ang="T5">
                <a:pos x="T2" y="T3"/>
              </a:cxn>
            </a:cxnLst>
            <a:rect l="T6" t="T7" r="T8" b="T9"/>
            <a:pathLst>
              <a:path w="412" h="24">
                <a:moveTo>
                  <a:pt x="412" y="24"/>
                </a:moveTo>
                <a:lnTo>
                  <a:pt x="0" y="0"/>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2182" name="Freeform 23"/>
          <p:cNvSpPr>
            <a:spLocks/>
          </p:cNvSpPr>
          <p:nvPr/>
        </p:nvSpPr>
        <p:spPr bwMode="auto">
          <a:xfrm rot="1942693">
            <a:off x="4243388" y="2038350"/>
            <a:ext cx="1403350" cy="990600"/>
          </a:xfrm>
          <a:custGeom>
            <a:avLst/>
            <a:gdLst>
              <a:gd name="T0" fmla="*/ 2147483647 w 323"/>
              <a:gd name="T1" fmla="*/ 2147483647 h 228"/>
              <a:gd name="T2" fmla="*/ 0 w 323"/>
              <a:gd name="T3" fmla="*/ 0 h 228"/>
              <a:gd name="T4" fmla="*/ 0 60000 65536"/>
              <a:gd name="T5" fmla="*/ 0 60000 65536"/>
              <a:gd name="T6" fmla="*/ 0 w 323"/>
              <a:gd name="T7" fmla="*/ 0 h 228"/>
              <a:gd name="T8" fmla="*/ 323 w 323"/>
              <a:gd name="T9" fmla="*/ 228 h 228"/>
            </a:gdLst>
            <a:ahLst/>
            <a:cxnLst>
              <a:cxn ang="T4">
                <a:pos x="T0" y="T1"/>
              </a:cxn>
              <a:cxn ang="T5">
                <a:pos x="T2" y="T3"/>
              </a:cxn>
            </a:cxnLst>
            <a:rect l="T6" t="T7" r="T8" b="T9"/>
            <a:pathLst>
              <a:path w="323" h="228">
                <a:moveTo>
                  <a:pt x="323" y="228"/>
                </a:moveTo>
                <a:lnTo>
                  <a:pt x="0" y="0"/>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2183" name="Freeform 24"/>
          <p:cNvSpPr>
            <a:spLocks/>
          </p:cNvSpPr>
          <p:nvPr/>
        </p:nvSpPr>
        <p:spPr bwMode="auto">
          <a:xfrm rot="1942693">
            <a:off x="4797425" y="1766888"/>
            <a:ext cx="925513" cy="1433512"/>
          </a:xfrm>
          <a:custGeom>
            <a:avLst/>
            <a:gdLst>
              <a:gd name="T0" fmla="*/ 2147483647 w 213"/>
              <a:gd name="T1" fmla="*/ 2147483647 h 330"/>
              <a:gd name="T2" fmla="*/ 0 w 213"/>
              <a:gd name="T3" fmla="*/ 0 h 330"/>
              <a:gd name="T4" fmla="*/ 0 60000 65536"/>
              <a:gd name="T5" fmla="*/ 0 60000 65536"/>
              <a:gd name="T6" fmla="*/ 0 w 213"/>
              <a:gd name="T7" fmla="*/ 0 h 330"/>
              <a:gd name="T8" fmla="*/ 213 w 213"/>
              <a:gd name="T9" fmla="*/ 330 h 330"/>
            </a:gdLst>
            <a:ahLst/>
            <a:cxnLst>
              <a:cxn ang="T4">
                <a:pos x="T0" y="T1"/>
              </a:cxn>
              <a:cxn ang="T5">
                <a:pos x="T2" y="T3"/>
              </a:cxn>
            </a:cxnLst>
            <a:rect l="T6" t="T7" r="T8" b="T9"/>
            <a:pathLst>
              <a:path w="213" h="330">
                <a:moveTo>
                  <a:pt x="213" y="330"/>
                </a:moveTo>
                <a:lnTo>
                  <a:pt x="0" y="0"/>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
        <p:nvSpPr>
          <p:cNvPr id="92184" name="Freeform 25"/>
          <p:cNvSpPr>
            <a:spLocks/>
          </p:cNvSpPr>
          <p:nvPr/>
        </p:nvSpPr>
        <p:spPr bwMode="auto">
          <a:xfrm rot="-7497403">
            <a:off x="5093494" y="1923257"/>
            <a:ext cx="923925" cy="1373187"/>
          </a:xfrm>
          <a:custGeom>
            <a:avLst/>
            <a:gdLst>
              <a:gd name="T0" fmla="*/ 0 w 213"/>
              <a:gd name="T1" fmla="*/ 0 h 316"/>
              <a:gd name="T2" fmla="*/ 2147483647 w 213"/>
              <a:gd name="T3" fmla="*/ 2147483647 h 316"/>
              <a:gd name="T4" fmla="*/ 0 60000 65536"/>
              <a:gd name="T5" fmla="*/ 0 60000 65536"/>
              <a:gd name="T6" fmla="*/ 0 w 213"/>
              <a:gd name="T7" fmla="*/ 0 h 316"/>
              <a:gd name="T8" fmla="*/ 213 w 213"/>
              <a:gd name="T9" fmla="*/ 316 h 316"/>
            </a:gdLst>
            <a:ahLst/>
            <a:cxnLst>
              <a:cxn ang="T4">
                <a:pos x="T0" y="T1"/>
              </a:cxn>
              <a:cxn ang="T5">
                <a:pos x="T2" y="T3"/>
              </a:cxn>
            </a:cxnLst>
            <a:rect l="T6" t="T7" r="T8" b="T9"/>
            <a:pathLst>
              <a:path w="213" h="316">
                <a:moveTo>
                  <a:pt x="0" y="0"/>
                </a:moveTo>
                <a:lnTo>
                  <a:pt x="213" y="316"/>
                </a:lnTo>
              </a:path>
            </a:pathLst>
          </a:custGeom>
          <a:noFill/>
          <a:ln w="25400">
            <a:solidFill>
              <a:srgbClr val="FF0000"/>
            </a:solidFill>
            <a:round/>
            <a:headEnd/>
            <a:tailEnd type="triangle" w="lg" len="lg"/>
          </a:ln>
        </p:spPr>
        <p:txBody>
          <a:bodyPr wrap="none" anchor="ctr">
            <a:prstTxWarp prst="textNoShape">
              <a:avLst/>
            </a:prstTxWarp>
          </a:bodyPr>
          <a:lstStyle/>
          <a:p>
            <a:endParaRPr 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81000"/>
            <a:ext cx="9144000" cy="1143000"/>
          </a:xfrm>
        </p:spPr>
        <p:txBody>
          <a:bodyPr/>
          <a:lstStyle/>
          <a:p>
            <a:r>
              <a:rPr lang="en-US"/>
              <a:t>How do You Understand a New Protein?</a:t>
            </a:r>
            <a:endParaRPr lang="en-US" b="1"/>
          </a:p>
        </p:txBody>
      </p:sp>
      <p:pic>
        <p:nvPicPr>
          <p:cNvPr id="24579" name="Picture 3" descr="C:\protein.jpg"/>
          <p:cNvPicPr>
            <a:picLocks noChangeAspect="1" noChangeArrowheads="1"/>
          </p:cNvPicPr>
          <p:nvPr/>
        </p:nvPicPr>
        <p:blipFill>
          <a:blip r:embed="rId2"/>
          <a:srcRect/>
          <a:stretch>
            <a:fillRect/>
          </a:stretch>
        </p:blipFill>
        <p:spPr bwMode="auto">
          <a:xfrm>
            <a:off x="2032000" y="3581400"/>
            <a:ext cx="1609725" cy="1676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Reason for Neutral Theory</a:t>
            </a:r>
          </a:p>
        </p:txBody>
      </p:sp>
      <p:sp>
        <p:nvSpPr>
          <p:cNvPr id="93187" name="Text Box 3"/>
          <p:cNvSpPr txBox="1">
            <a:spLocks noChangeArrowheads="1"/>
          </p:cNvSpPr>
          <p:nvPr/>
        </p:nvSpPr>
        <p:spPr bwMode="auto">
          <a:xfrm>
            <a:off x="266700" y="1917700"/>
            <a:ext cx="8496300" cy="1384300"/>
          </a:xfrm>
          <a:prstGeom prst="rect">
            <a:avLst/>
          </a:prstGeom>
          <a:noFill/>
          <a:ln w="9525">
            <a:noFill/>
            <a:miter lim="800000"/>
            <a:headEnd/>
            <a:tailEnd/>
          </a:ln>
        </p:spPr>
        <p:txBody>
          <a:bodyPr>
            <a:prstTxWarp prst="textNoShape">
              <a:avLst/>
            </a:prstTxWarp>
            <a:spAutoFit/>
          </a:bodyPr>
          <a:lstStyle/>
          <a:p>
            <a:pPr>
              <a:buFontTx/>
              <a:buChar char="•"/>
            </a:pPr>
            <a:r>
              <a:rPr lang="en-US" sz="2800"/>
              <a:t>Large degree of polymorphism</a:t>
            </a:r>
          </a:p>
          <a:p>
            <a:pPr>
              <a:buFontTx/>
              <a:buChar char="•"/>
            </a:pPr>
            <a:r>
              <a:rPr lang="en-US" sz="2800"/>
              <a:t>High rate of substitutions</a:t>
            </a:r>
          </a:p>
          <a:p>
            <a:pPr>
              <a:buFontTx/>
              <a:buChar char="•"/>
            </a:pPr>
            <a:r>
              <a:rPr lang="en-US" sz="2800"/>
              <a:t>Existence of molecular clock ….</a:t>
            </a:r>
            <a:endParaRPr lang="en-US"/>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76200"/>
            <a:ext cx="9144000" cy="1143000"/>
          </a:xfrm>
        </p:spPr>
        <p:txBody>
          <a:bodyPr/>
          <a:lstStyle/>
          <a:p>
            <a:r>
              <a:rPr lang="en-US"/>
              <a:t>Neutrality and the Molecular Clock?</a:t>
            </a:r>
          </a:p>
        </p:txBody>
      </p:sp>
      <p:sp>
        <p:nvSpPr>
          <p:cNvPr id="94211" name="Text Box 3"/>
          <p:cNvSpPr txBox="1">
            <a:spLocks noChangeArrowheads="1"/>
          </p:cNvSpPr>
          <p:nvPr/>
        </p:nvSpPr>
        <p:spPr bwMode="auto">
          <a:xfrm>
            <a:off x="449263" y="3783013"/>
            <a:ext cx="6067425" cy="2246312"/>
          </a:xfrm>
          <a:prstGeom prst="rect">
            <a:avLst/>
          </a:prstGeom>
          <a:noFill/>
          <a:ln w="9525">
            <a:noFill/>
            <a:miter lim="800000"/>
            <a:headEnd/>
            <a:tailEnd/>
          </a:ln>
        </p:spPr>
        <p:txBody>
          <a:bodyPr wrap="none">
            <a:prstTxWarp prst="textNoShape">
              <a:avLst/>
            </a:prstTxWarp>
            <a:spAutoFit/>
          </a:bodyPr>
          <a:lstStyle/>
          <a:p>
            <a:r>
              <a:rPr lang="en-US" sz="3200">
                <a:solidFill>
                  <a:srgbClr val="02BABC"/>
                </a:solidFill>
              </a:rPr>
              <a:t>Neutral substitutions </a:t>
            </a:r>
            <a:r>
              <a:rPr lang="en-US">
                <a:solidFill>
                  <a:srgbClr val="02BABC"/>
                </a:solidFill>
              </a:rPr>
              <a:t>(|</a:t>
            </a:r>
            <a:r>
              <a:rPr lang="en-US" i="1">
                <a:solidFill>
                  <a:srgbClr val="02BABC"/>
                </a:solidFill>
              </a:rPr>
              <a:t>s</a:t>
            </a:r>
            <a:r>
              <a:rPr lang="en-US">
                <a:solidFill>
                  <a:srgbClr val="02BABC"/>
                </a:solidFill>
              </a:rPr>
              <a:t>|&lt;1/2N):</a:t>
            </a:r>
          </a:p>
          <a:p>
            <a:r>
              <a:rPr lang="en-US">
                <a:solidFill>
                  <a:srgbClr val="02BABC"/>
                </a:solidFill>
              </a:rPr>
              <a:t>	Population size </a:t>
            </a:r>
            <a:r>
              <a:rPr lang="en-US" i="1">
                <a:solidFill>
                  <a:srgbClr val="02BABC"/>
                </a:solidFill>
              </a:rPr>
              <a:t>N</a:t>
            </a:r>
            <a:r>
              <a:rPr lang="en-US">
                <a:solidFill>
                  <a:srgbClr val="02BABC"/>
                </a:solidFill>
              </a:rPr>
              <a:t>, mutation rate μ</a:t>
            </a:r>
          </a:p>
          <a:p>
            <a:r>
              <a:rPr lang="en-US">
                <a:solidFill>
                  <a:srgbClr val="02BABC"/>
                </a:solidFill>
              </a:rPr>
              <a:t>	2</a:t>
            </a:r>
            <a:r>
              <a:rPr lang="en-US" i="1">
                <a:solidFill>
                  <a:srgbClr val="02BABC"/>
                </a:solidFill>
              </a:rPr>
              <a:t>N</a:t>
            </a:r>
            <a:r>
              <a:rPr lang="en-US">
                <a:solidFill>
                  <a:srgbClr val="02BABC"/>
                </a:solidFill>
              </a:rPr>
              <a:t>μ mutations per year</a:t>
            </a:r>
          </a:p>
          <a:p>
            <a:r>
              <a:rPr lang="en-US">
                <a:solidFill>
                  <a:srgbClr val="02BABC"/>
                </a:solidFill>
              </a:rPr>
              <a:t>	For neutral mutations, </a:t>
            </a:r>
          </a:p>
          <a:p>
            <a:r>
              <a:rPr lang="en-US">
                <a:solidFill>
                  <a:srgbClr val="02BABC"/>
                </a:solidFill>
              </a:rPr>
              <a:t>		probability of fixation = 1/2</a:t>
            </a:r>
            <a:r>
              <a:rPr lang="en-US" i="1">
                <a:solidFill>
                  <a:srgbClr val="02BABC"/>
                </a:solidFill>
              </a:rPr>
              <a:t>N</a:t>
            </a:r>
            <a:endParaRPr lang="en-US">
              <a:solidFill>
                <a:srgbClr val="02BABC"/>
              </a:solidFill>
            </a:endParaRPr>
          </a:p>
          <a:p>
            <a:r>
              <a:rPr lang="en-US">
                <a:solidFill>
                  <a:srgbClr val="02BABC"/>
                </a:solidFill>
              </a:rPr>
              <a:t>	Rate of substitutions = mutation rate * P(fixation)</a:t>
            </a:r>
          </a:p>
          <a:p>
            <a:r>
              <a:rPr lang="en-US">
                <a:solidFill>
                  <a:srgbClr val="02BABC"/>
                </a:solidFill>
              </a:rPr>
              <a:t>		= μ (independent of </a:t>
            </a:r>
            <a:r>
              <a:rPr lang="en-US" i="1">
                <a:solidFill>
                  <a:srgbClr val="02BABC"/>
                </a:solidFill>
              </a:rPr>
              <a:t>N</a:t>
            </a:r>
            <a:r>
              <a:rPr lang="en-US">
                <a:solidFill>
                  <a:srgbClr val="02BABC"/>
                </a:solidFill>
              </a:rPr>
              <a:t>)</a:t>
            </a:r>
          </a:p>
        </p:txBody>
      </p:sp>
      <p:sp>
        <p:nvSpPr>
          <p:cNvPr id="94212" name="Text Box 4"/>
          <p:cNvSpPr txBox="1">
            <a:spLocks noChangeArrowheads="1"/>
          </p:cNvSpPr>
          <p:nvPr/>
        </p:nvSpPr>
        <p:spPr bwMode="auto">
          <a:xfrm>
            <a:off x="449263" y="1143000"/>
            <a:ext cx="8262937" cy="3211513"/>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rPr>
              <a:t>Adaptive substitutions </a:t>
            </a:r>
            <a:r>
              <a:rPr lang="en-US">
                <a:solidFill>
                  <a:srgbClr val="FF0066"/>
                </a:solidFill>
              </a:rPr>
              <a:t>(</a:t>
            </a:r>
            <a:r>
              <a:rPr lang="en-US" i="1">
                <a:solidFill>
                  <a:srgbClr val="FF0066"/>
                </a:solidFill>
              </a:rPr>
              <a:t>s </a:t>
            </a:r>
            <a:r>
              <a:rPr lang="en-US">
                <a:solidFill>
                  <a:srgbClr val="FF0066"/>
                </a:solidFill>
              </a:rPr>
              <a:t>&gt;1/2N):</a:t>
            </a:r>
          </a:p>
          <a:p>
            <a:r>
              <a:rPr lang="en-US">
                <a:solidFill>
                  <a:srgbClr val="FF0066"/>
                </a:solidFill>
              </a:rPr>
              <a:t>	Population size </a:t>
            </a:r>
            <a:r>
              <a:rPr lang="en-US" i="1">
                <a:solidFill>
                  <a:srgbClr val="FF0066"/>
                </a:solidFill>
              </a:rPr>
              <a:t>N</a:t>
            </a:r>
            <a:r>
              <a:rPr lang="en-US">
                <a:solidFill>
                  <a:srgbClr val="FF0066"/>
                </a:solidFill>
              </a:rPr>
              <a:t>, mutation rate μ</a:t>
            </a:r>
          </a:p>
          <a:p>
            <a:r>
              <a:rPr lang="en-US">
                <a:solidFill>
                  <a:srgbClr val="FF0066"/>
                </a:solidFill>
              </a:rPr>
              <a:t>	2</a:t>
            </a:r>
            <a:r>
              <a:rPr lang="en-US" i="1">
                <a:solidFill>
                  <a:srgbClr val="FF0066"/>
                </a:solidFill>
              </a:rPr>
              <a:t>N </a:t>
            </a:r>
            <a:r>
              <a:rPr lang="en-US">
                <a:solidFill>
                  <a:srgbClr val="FF0066"/>
                </a:solidFill>
              </a:rPr>
              <a:t>μ mutations per year</a:t>
            </a:r>
          </a:p>
          <a:p>
            <a:r>
              <a:rPr lang="en-US">
                <a:solidFill>
                  <a:srgbClr val="FF0066"/>
                </a:solidFill>
              </a:rPr>
              <a:t>	For adaptive mutations</a:t>
            </a:r>
          </a:p>
          <a:p>
            <a:r>
              <a:rPr lang="en-US">
                <a:solidFill>
                  <a:srgbClr val="FF0066"/>
                </a:solidFill>
              </a:rPr>
              <a:t>		probability of fixation = 2</a:t>
            </a:r>
            <a:r>
              <a:rPr lang="en-US" i="1">
                <a:solidFill>
                  <a:srgbClr val="FF0066"/>
                </a:solidFill>
              </a:rPr>
              <a:t>s</a:t>
            </a:r>
            <a:endParaRPr lang="en-US">
              <a:solidFill>
                <a:srgbClr val="FF0066"/>
              </a:solidFill>
            </a:endParaRPr>
          </a:p>
          <a:p>
            <a:r>
              <a:rPr lang="en-US">
                <a:solidFill>
                  <a:srgbClr val="FF0066"/>
                </a:solidFill>
              </a:rPr>
              <a:t>	Rate of substitutions = mutation rate * P(fixation)</a:t>
            </a:r>
          </a:p>
          <a:p>
            <a:r>
              <a:rPr lang="en-US">
                <a:solidFill>
                  <a:srgbClr val="FF0066"/>
                </a:solidFill>
              </a:rPr>
              <a:t>			      	      = 4</a:t>
            </a:r>
            <a:r>
              <a:rPr lang="en-US" i="1">
                <a:solidFill>
                  <a:srgbClr val="FF0066"/>
                </a:solidFill>
              </a:rPr>
              <a:t>N </a:t>
            </a:r>
            <a:r>
              <a:rPr lang="en-US">
                <a:solidFill>
                  <a:srgbClr val="FF0066"/>
                </a:solidFill>
              </a:rPr>
              <a:t>μ</a:t>
            </a:r>
            <a:r>
              <a:rPr lang="en-US" i="1">
                <a:solidFill>
                  <a:srgbClr val="FF0066"/>
                </a:solidFill>
              </a:rPr>
              <a:t>s</a:t>
            </a:r>
            <a:r>
              <a:rPr lang="en-US">
                <a:solidFill>
                  <a:srgbClr val="FF0066"/>
                </a:solidFill>
              </a:rPr>
              <a:t> (proportional to </a:t>
            </a:r>
            <a:r>
              <a:rPr lang="en-US" i="1">
                <a:solidFill>
                  <a:srgbClr val="FF0066"/>
                </a:solidFill>
              </a:rPr>
              <a:t>N</a:t>
            </a:r>
            <a:r>
              <a:rPr lang="en-US">
                <a:solidFill>
                  <a:srgbClr val="FF0066"/>
                </a:solidFill>
              </a:rPr>
              <a:t>)</a:t>
            </a:r>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3"/>
          <p:cNvSpPr>
            <a:spLocks noChangeArrowheads="1"/>
          </p:cNvSpPr>
          <p:nvPr/>
        </p:nvSpPr>
        <p:spPr bwMode="auto">
          <a:xfrm>
            <a:off x="2176463" y="1219200"/>
            <a:ext cx="5027612" cy="4494213"/>
          </a:xfrm>
          <a:prstGeom prst="rect">
            <a:avLst/>
          </a:prstGeom>
          <a:noFill/>
          <a:ln w="12700">
            <a:solidFill>
              <a:schemeClr val="tx1"/>
            </a:solidFill>
            <a:miter lim="800000"/>
            <a:headEnd/>
            <a:tailEnd/>
          </a:ln>
        </p:spPr>
        <p:txBody>
          <a:bodyPr>
            <a:prstTxWarp prst="textNoShape">
              <a:avLst/>
            </a:prstTxWarp>
          </a:bodyPr>
          <a:lstStyle/>
          <a:p>
            <a:endParaRPr lang="en-US"/>
          </a:p>
        </p:txBody>
      </p:sp>
      <p:sp>
        <p:nvSpPr>
          <p:cNvPr id="95235" name="Line 4"/>
          <p:cNvSpPr>
            <a:spLocks noChangeShapeType="1"/>
          </p:cNvSpPr>
          <p:nvPr/>
        </p:nvSpPr>
        <p:spPr bwMode="auto">
          <a:xfrm>
            <a:off x="2176463" y="1219200"/>
            <a:ext cx="1587" cy="4494213"/>
          </a:xfrm>
          <a:prstGeom prst="line">
            <a:avLst/>
          </a:prstGeom>
          <a:noFill/>
          <a:ln w="0">
            <a:solidFill>
              <a:schemeClr val="tx1"/>
            </a:solidFill>
            <a:round/>
            <a:headEnd/>
            <a:tailEnd/>
          </a:ln>
        </p:spPr>
        <p:txBody>
          <a:bodyPr>
            <a:prstTxWarp prst="textNoShape">
              <a:avLst/>
            </a:prstTxWarp>
          </a:bodyPr>
          <a:lstStyle/>
          <a:p>
            <a:endParaRPr lang="en-US"/>
          </a:p>
        </p:txBody>
      </p:sp>
      <p:sp>
        <p:nvSpPr>
          <p:cNvPr id="95236" name="Line 5"/>
          <p:cNvSpPr>
            <a:spLocks noChangeShapeType="1"/>
          </p:cNvSpPr>
          <p:nvPr/>
        </p:nvSpPr>
        <p:spPr bwMode="auto">
          <a:xfrm>
            <a:off x="2122488" y="5713413"/>
            <a:ext cx="53975"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95237" name="Line 6"/>
          <p:cNvSpPr>
            <a:spLocks noChangeShapeType="1"/>
          </p:cNvSpPr>
          <p:nvPr/>
        </p:nvSpPr>
        <p:spPr bwMode="auto">
          <a:xfrm>
            <a:off x="2122488" y="5270500"/>
            <a:ext cx="5397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95238" name="Line 7"/>
          <p:cNvSpPr>
            <a:spLocks noChangeShapeType="1"/>
          </p:cNvSpPr>
          <p:nvPr/>
        </p:nvSpPr>
        <p:spPr bwMode="auto">
          <a:xfrm>
            <a:off x="2122488" y="4814888"/>
            <a:ext cx="53975"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95239" name="Line 8"/>
          <p:cNvSpPr>
            <a:spLocks noChangeShapeType="1"/>
          </p:cNvSpPr>
          <p:nvPr/>
        </p:nvSpPr>
        <p:spPr bwMode="auto">
          <a:xfrm>
            <a:off x="2122488" y="4371975"/>
            <a:ext cx="5397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95240" name="Line 9"/>
          <p:cNvSpPr>
            <a:spLocks noChangeShapeType="1"/>
          </p:cNvSpPr>
          <p:nvPr/>
        </p:nvSpPr>
        <p:spPr bwMode="auto">
          <a:xfrm>
            <a:off x="2122488" y="3914775"/>
            <a:ext cx="5397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95241" name="Line 10"/>
          <p:cNvSpPr>
            <a:spLocks noChangeShapeType="1"/>
          </p:cNvSpPr>
          <p:nvPr/>
        </p:nvSpPr>
        <p:spPr bwMode="auto">
          <a:xfrm>
            <a:off x="2122488" y="3471863"/>
            <a:ext cx="53975"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95242" name="Line 11"/>
          <p:cNvSpPr>
            <a:spLocks noChangeShapeType="1"/>
          </p:cNvSpPr>
          <p:nvPr/>
        </p:nvSpPr>
        <p:spPr bwMode="auto">
          <a:xfrm>
            <a:off x="2122488" y="3016250"/>
            <a:ext cx="5397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95243" name="Line 12"/>
          <p:cNvSpPr>
            <a:spLocks noChangeShapeType="1"/>
          </p:cNvSpPr>
          <p:nvPr/>
        </p:nvSpPr>
        <p:spPr bwMode="auto">
          <a:xfrm>
            <a:off x="2122488" y="2573338"/>
            <a:ext cx="53975"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95244" name="Line 13"/>
          <p:cNvSpPr>
            <a:spLocks noChangeShapeType="1"/>
          </p:cNvSpPr>
          <p:nvPr/>
        </p:nvSpPr>
        <p:spPr bwMode="auto">
          <a:xfrm>
            <a:off x="2122488" y="2117725"/>
            <a:ext cx="5397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95245" name="Line 14"/>
          <p:cNvSpPr>
            <a:spLocks noChangeShapeType="1"/>
          </p:cNvSpPr>
          <p:nvPr/>
        </p:nvSpPr>
        <p:spPr bwMode="auto">
          <a:xfrm>
            <a:off x="2122488" y="1674813"/>
            <a:ext cx="53975"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95246" name="Line 15"/>
          <p:cNvSpPr>
            <a:spLocks noChangeShapeType="1"/>
          </p:cNvSpPr>
          <p:nvPr/>
        </p:nvSpPr>
        <p:spPr bwMode="auto">
          <a:xfrm>
            <a:off x="2122488" y="1219200"/>
            <a:ext cx="5397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95247" name="Line 16"/>
          <p:cNvSpPr>
            <a:spLocks noChangeShapeType="1"/>
          </p:cNvSpPr>
          <p:nvPr/>
        </p:nvSpPr>
        <p:spPr bwMode="auto">
          <a:xfrm>
            <a:off x="2176463" y="5713413"/>
            <a:ext cx="5027612"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95248" name="Line 17"/>
          <p:cNvSpPr>
            <a:spLocks noChangeShapeType="1"/>
          </p:cNvSpPr>
          <p:nvPr/>
        </p:nvSpPr>
        <p:spPr bwMode="auto">
          <a:xfrm flipV="1">
            <a:off x="2176463" y="5713413"/>
            <a:ext cx="1587" cy="53975"/>
          </a:xfrm>
          <a:prstGeom prst="line">
            <a:avLst/>
          </a:prstGeom>
          <a:noFill/>
          <a:ln w="0">
            <a:solidFill>
              <a:schemeClr val="tx1"/>
            </a:solidFill>
            <a:round/>
            <a:headEnd/>
            <a:tailEnd/>
          </a:ln>
        </p:spPr>
        <p:txBody>
          <a:bodyPr>
            <a:prstTxWarp prst="textNoShape">
              <a:avLst/>
            </a:prstTxWarp>
          </a:bodyPr>
          <a:lstStyle/>
          <a:p>
            <a:endParaRPr lang="en-US"/>
          </a:p>
        </p:txBody>
      </p:sp>
      <p:sp>
        <p:nvSpPr>
          <p:cNvPr id="95249" name="Line 18"/>
          <p:cNvSpPr>
            <a:spLocks noChangeShapeType="1"/>
          </p:cNvSpPr>
          <p:nvPr/>
        </p:nvSpPr>
        <p:spPr bwMode="auto">
          <a:xfrm flipV="1">
            <a:off x="3182938" y="5713413"/>
            <a:ext cx="1587" cy="53975"/>
          </a:xfrm>
          <a:prstGeom prst="line">
            <a:avLst/>
          </a:prstGeom>
          <a:noFill/>
          <a:ln w="0">
            <a:solidFill>
              <a:schemeClr val="tx1"/>
            </a:solidFill>
            <a:round/>
            <a:headEnd/>
            <a:tailEnd/>
          </a:ln>
        </p:spPr>
        <p:txBody>
          <a:bodyPr>
            <a:prstTxWarp prst="textNoShape">
              <a:avLst/>
            </a:prstTxWarp>
          </a:bodyPr>
          <a:lstStyle/>
          <a:p>
            <a:endParaRPr lang="en-US"/>
          </a:p>
        </p:txBody>
      </p:sp>
      <p:sp>
        <p:nvSpPr>
          <p:cNvPr id="95250" name="Line 19"/>
          <p:cNvSpPr>
            <a:spLocks noChangeShapeType="1"/>
          </p:cNvSpPr>
          <p:nvPr/>
        </p:nvSpPr>
        <p:spPr bwMode="auto">
          <a:xfrm flipV="1">
            <a:off x="4187825" y="5713413"/>
            <a:ext cx="1588" cy="53975"/>
          </a:xfrm>
          <a:prstGeom prst="line">
            <a:avLst/>
          </a:prstGeom>
          <a:noFill/>
          <a:ln w="0">
            <a:solidFill>
              <a:schemeClr val="tx1"/>
            </a:solidFill>
            <a:round/>
            <a:headEnd/>
            <a:tailEnd/>
          </a:ln>
        </p:spPr>
        <p:txBody>
          <a:bodyPr>
            <a:prstTxWarp prst="textNoShape">
              <a:avLst/>
            </a:prstTxWarp>
          </a:bodyPr>
          <a:lstStyle/>
          <a:p>
            <a:endParaRPr lang="en-US"/>
          </a:p>
        </p:txBody>
      </p:sp>
      <p:sp>
        <p:nvSpPr>
          <p:cNvPr id="95251" name="Line 20"/>
          <p:cNvSpPr>
            <a:spLocks noChangeShapeType="1"/>
          </p:cNvSpPr>
          <p:nvPr/>
        </p:nvSpPr>
        <p:spPr bwMode="auto">
          <a:xfrm flipV="1">
            <a:off x="5192713" y="5713413"/>
            <a:ext cx="1587" cy="53975"/>
          </a:xfrm>
          <a:prstGeom prst="line">
            <a:avLst/>
          </a:prstGeom>
          <a:noFill/>
          <a:ln w="0">
            <a:solidFill>
              <a:schemeClr val="tx1"/>
            </a:solidFill>
            <a:round/>
            <a:headEnd/>
            <a:tailEnd/>
          </a:ln>
        </p:spPr>
        <p:txBody>
          <a:bodyPr>
            <a:prstTxWarp prst="textNoShape">
              <a:avLst/>
            </a:prstTxWarp>
          </a:bodyPr>
          <a:lstStyle/>
          <a:p>
            <a:endParaRPr lang="en-US"/>
          </a:p>
        </p:txBody>
      </p:sp>
      <p:sp>
        <p:nvSpPr>
          <p:cNvPr id="95252" name="Line 21"/>
          <p:cNvSpPr>
            <a:spLocks noChangeShapeType="1"/>
          </p:cNvSpPr>
          <p:nvPr/>
        </p:nvSpPr>
        <p:spPr bwMode="auto">
          <a:xfrm flipV="1">
            <a:off x="6199188" y="5713413"/>
            <a:ext cx="1587" cy="53975"/>
          </a:xfrm>
          <a:prstGeom prst="line">
            <a:avLst/>
          </a:prstGeom>
          <a:noFill/>
          <a:ln w="0">
            <a:solidFill>
              <a:schemeClr val="tx1"/>
            </a:solidFill>
            <a:round/>
            <a:headEnd/>
            <a:tailEnd/>
          </a:ln>
        </p:spPr>
        <p:txBody>
          <a:bodyPr>
            <a:prstTxWarp prst="textNoShape">
              <a:avLst/>
            </a:prstTxWarp>
          </a:bodyPr>
          <a:lstStyle/>
          <a:p>
            <a:endParaRPr lang="en-US"/>
          </a:p>
        </p:txBody>
      </p:sp>
      <p:sp>
        <p:nvSpPr>
          <p:cNvPr id="95253" name="Line 22"/>
          <p:cNvSpPr>
            <a:spLocks noChangeShapeType="1"/>
          </p:cNvSpPr>
          <p:nvPr/>
        </p:nvSpPr>
        <p:spPr bwMode="auto">
          <a:xfrm flipV="1">
            <a:off x="7204075" y="5713413"/>
            <a:ext cx="1588" cy="53975"/>
          </a:xfrm>
          <a:prstGeom prst="line">
            <a:avLst/>
          </a:prstGeom>
          <a:noFill/>
          <a:ln w="0">
            <a:solidFill>
              <a:schemeClr val="tx1"/>
            </a:solidFill>
            <a:round/>
            <a:headEnd/>
            <a:tailEnd/>
          </a:ln>
        </p:spPr>
        <p:txBody>
          <a:bodyPr>
            <a:prstTxWarp prst="textNoShape">
              <a:avLst/>
            </a:prstTxWarp>
          </a:bodyPr>
          <a:lstStyle/>
          <a:p>
            <a:endParaRPr lang="en-US"/>
          </a:p>
        </p:txBody>
      </p:sp>
      <p:sp>
        <p:nvSpPr>
          <p:cNvPr id="95254" name="Freeform 23"/>
          <p:cNvSpPr>
            <a:spLocks/>
          </p:cNvSpPr>
          <p:nvPr/>
        </p:nvSpPr>
        <p:spPr bwMode="auto">
          <a:xfrm>
            <a:off x="2552700" y="5445125"/>
            <a:ext cx="79375" cy="79375"/>
          </a:xfrm>
          <a:custGeom>
            <a:avLst/>
            <a:gdLst>
              <a:gd name="T0" fmla="*/ 2147483647 w 50"/>
              <a:gd name="T1" fmla="*/ 0 h 50"/>
              <a:gd name="T2" fmla="*/ 2147483647 w 50"/>
              <a:gd name="T3" fmla="*/ 2147483647 h 50"/>
              <a:gd name="T4" fmla="*/ 2147483647 w 50"/>
              <a:gd name="T5" fmla="*/ 2147483647 h 50"/>
              <a:gd name="T6" fmla="*/ 0 w 50"/>
              <a:gd name="T7" fmla="*/ 2147483647 h 50"/>
              <a:gd name="T8" fmla="*/ 2147483647 w 50"/>
              <a:gd name="T9" fmla="*/ 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5" y="0"/>
                </a:moveTo>
                <a:lnTo>
                  <a:pt x="50" y="25"/>
                </a:lnTo>
                <a:lnTo>
                  <a:pt x="25" y="50"/>
                </a:lnTo>
                <a:lnTo>
                  <a:pt x="0" y="25"/>
                </a:lnTo>
                <a:lnTo>
                  <a:pt x="25" y="0"/>
                </a:lnTo>
                <a:close/>
              </a:path>
            </a:pathLst>
          </a:custGeom>
          <a:solidFill>
            <a:schemeClr val="accent1"/>
          </a:solidFill>
          <a:ln w="12700">
            <a:solidFill>
              <a:schemeClr val="tx1"/>
            </a:solidFill>
            <a:round/>
            <a:headEnd/>
            <a:tailEnd/>
          </a:ln>
        </p:spPr>
        <p:txBody>
          <a:bodyPr>
            <a:prstTxWarp prst="textNoShape">
              <a:avLst/>
            </a:prstTxWarp>
          </a:bodyPr>
          <a:lstStyle/>
          <a:p>
            <a:endParaRPr lang="en-US"/>
          </a:p>
        </p:txBody>
      </p:sp>
      <p:sp>
        <p:nvSpPr>
          <p:cNvPr id="95255" name="Freeform 24"/>
          <p:cNvSpPr>
            <a:spLocks/>
          </p:cNvSpPr>
          <p:nvPr/>
        </p:nvSpPr>
        <p:spPr bwMode="auto">
          <a:xfrm>
            <a:off x="2767013" y="5002213"/>
            <a:ext cx="79375" cy="80962"/>
          </a:xfrm>
          <a:custGeom>
            <a:avLst/>
            <a:gdLst>
              <a:gd name="T0" fmla="*/ 2147483647 w 50"/>
              <a:gd name="T1" fmla="*/ 0 h 51"/>
              <a:gd name="T2" fmla="*/ 2147483647 w 50"/>
              <a:gd name="T3" fmla="*/ 2147483647 h 51"/>
              <a:gd name="T4" fmla="*/ 2147483647 w 50"/>
              <a:gd name="T5" fmla="*/ 2147483647 h 51"/>
              <a:gd name="T6" fmla="*/ 0 w 50"/>
              <a:gd name="T7" fmla="*/ 2147483647 h 51"/>
              <a:gd name="T8" fmla="*/ 2147483647 w 50"/>
              <a:gd name="T9" fmla="*/ 0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25" y="0"/>
                </a:moveTo>
                <a:lnTo>
                  <a:pt x="50" y="25"/>
                </a:lnTo>
                <a:lnTo>
                  <a:pt x="25" y="51"/>
                </a:lnTo>
                <a:lnTo>
                  <a:pt x="0" y="25"/>
                </a:lnTo>
                <a:lnTo>
                  <a:pt x="25" y="0"/>
                </a:lnTo>
                <a:close/>
              </a:path>
            </a:pathLst>
          </a:custGeom>
          <a:solidFill>
            <a:schemeClr val="accent1"/>
          </a:solidFill>
          <a:ln w="12700">
            <a:solidFill>
              <a:schemeClr val="tx1"/>
            </a:solidFill>
            <a:round/>
            <a:headEnd/>
            <a:tailEnd/>
          </a:ln>
        </p:spPr>
        <p:txBody>
          <a:bodyPr>
            <a:prstTxWarp prst="textNoShape">
              <a:avLst/>
            </a:prstTxWarp>
          </a:bodyPr>
          <a:lstStyle/>
          <a:p>
            <a:endParaRPr lang="en-US"/>
          </a:p>
        </p:txBody>
      </p:sp>
      <p:sp>
        <p:nvSpPr>
          <p:cNvPr id="95256" name="Freeform 25"/>
          <p:cNvSpPr>
            <a:spLocks/>
          </p:cNvSpPr>
          <p:nvPr/>
        </p:nvSpPr>
        <p:spPr bwMode="auto">
          <a:xfrm>
            <a:off x="3289300" y="4598988"/>
            <a:ext cx="80963" cy="80962"/>
          </a:xfrm>
          <a:custGeom>
            <a:avLst/>
            <a:gdLst>
              <a:gd name="T0" fmla="*/ 2147483647 w 51"/>
              <a:gd name="T1" fmla="*/ 0 h 51"/>
              <a:gd name="T2" fmla="*/ 2147483647 w 51"/>
              <a:gd name="T3" fmla="*/ 2147483647 h 51"/>
              <a:gd name="T4" fmla="*/ 2147483647 w 51"/>
              <a:gd name="T5" fmla="*/ 2147483647 h 51"/>
              <a:gd name="T6" fmla="*/ 0 w 51"/>
              <a:gd name="T7" fmla="*/ 2147483647 h 51"/>
              <a:gd name="T8" fmla="*/ 2147483647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25" y="0"/>
                </a:moveTo>
                <a:lnTo>
                  <a:pt x="51" y="26"/>
                </a:lnTo>
                <a:lnTo>
                  <a:pt x="25" y="51"/>
                </a:lnTo>
                <a:lnTo>
                  <a:pt x="0" y="26"/>
                </a:lnTo>
                <a:lnTo>
                  <a:pt x="25" y="0"/>
                </a:lnTo>
                <a:close/>
              </a:path>
            </a:pathLst>
          </a:custGeom>
          <a:solidFill>
            <a:schemeClr val="accent1"/>
          </a:solidFill>
          <a:ln w="12700">
            <a:solidFill>
              <a:schemeClr val="tx1"/>
            </a:solidFill>
            <a:round/>
            <a:headEnd/>
            <a:tailEnd/>
          </a:ln>
        </p:spPr>
        <p:txBody>
          <a:bodyPr>
            <a:prstTxWarp prst="textNoShape">
              <a:avLst/>
            </a:prstTxWarp>
          </a:bodyPr>
          <a:lstStyle/>
          <a:p>
            <a:endParaRPr lang="en-US"/>
          </a:p>
        </p:txBody>
      </p:sp>
      <p:sp>
        <p:nvSpPr>
          <p:cNvPr id="95257" name="Freeform 26"/>
          <p:cNvSpPr>
            <a:spLocks/>
          </p:cNvSpPr>
          <p:nvPr/>
        </p:nvSpPr>
        <p:spPr bwMode="auto">
          <a:xfrm>
            <a:off x="3597275" y="2976563"/>
            <a:ext cx="80963" cy="79375"/>
          </a:xfrm>
          <a:custGeom>
            <a:avLst/>
            <a:gdLst>
              <a:gd name="T0" fmla="*/ 2147483647 w 51"/>
              <a:gd name="T1" fmla="*/ 0 h 50"/>
              <a:gd name="T2" fmla="*/ 2147483647 w 51"/>
              <a:gd name="T3" fmla="*/ 2147483647 h 50"/>
              <a:gd name="T4" fmla="*/ 2147483647 w 51"/>
              <a:gd name="T5" fmla="*/ 2147483647 h 50"/>
              <a:gd name="T6" fmla="*/ 0 w 51"/>
              <a:gd name="T7" fmla="*/ 2147483647 h 50"/>
              <a:gd name="T8" fmla="*/ 2147483647 w 51"/>
              <a:gd name="T9" fmla="*/ 0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26" y="0"/>
                </a:moveTo>
                <a:lnTo>
                  <a:pt x="51" y="25"/>
                </a:lnTo>
                <a:lnTo>
                  <a:pt x="26" y="50"/>
                </a:lnTo>
                <a:lnTo>
                  <a:pt x="0" y="25"/>
                </a:lnTo>
                <a:lnTo>
                  <a:pt x="26" y="0"/>
                </a:lnTo>
                <a:close/>
              </a:path>
            </a:pathLst>
          </a:custGeom>
          <a:solidFill>
            <a:schemeClr val="accent1"/>
          </a:solidFill>
          <a:ln w="12700">
            <a:solidFill>
              <a:schemeClr val="tx1"/>
            </a:solidFill>
            <a:round/>
            <a:headEnd/>
            <a:tailEnd/>
          </a:ln>
        </p:spPr>
        <p:txBody>
          <a:bodyPr>
            <a:prstTxWarp prst="textNoShape">
              <a:avLst/>
            </a:prstTxWarp>
          </a:bodyPr>
          <a:lstStyle/>
          <a:p>
            <a:endParaRPr lang="en-US"/>
          </a:p>
        </p:txBody>
      </p:sp>
      <p:sp>
        <p:nvSpPr>
          <p:cNvPr id="95258" name="Freeform 27"/>
          <p:cNvSpPr>
            <a:spLocks/>
          </p:cNvSpPr>
          <p:nvPr/>
        </p:nvSpPr>
        <p:spPr bwMode="auto">
          <a:xfrm>
            <a:off x="4335463" y="2976563"/>
            <a:ext cx="80962" cy="79375"/>
          </a:xfrm>
          <a:custGeom>
            <a:avLst/>
            <a:gdLst>
              <a:gd name="T0" fmla="*/ 2147483647 w 51"/>
              <a:gd name="T1" fmla="*/ 0 h 50"/>
              <a:gd name="T2" fmla="*/ 2147483647 w 51"/>
              <a:gd name="T3" fmla="*/ 2147483647 h 50"/>
              <a:gd name="T4" fmla="*/ 2147483647 w 51"/>
              <a:gd name="T5" fmla="*/ 2147483647 h 50"/>
              <a:gd name="T6" fmla="*/ 0 w 51"/>
              <a:gd name="T7" fmla="*/ 2147483647 h 50"/>
              <a:gd name="T8" fmla="*/ 2147483647 w 51"/>
              <a:gd name="T9" fmla="*/ 0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25" y="0"/>
                </a:moveTo>
                <a:lnTo>
                  <a:pt x="51" y="25"/>
                </a:lnTo>
                <a:lnTo>
                  <a:pt x="25" y="50"/>
                </a:lnTo>
                <a:lnTo>
                  <a:pt x="0" y="25"/>
                </a:lnTo>
                <a:lnTo>
                  <a:pt x="25" y="0"/>
                </a:lnTo>
                <a:close/>
              </a:path>
            </a:pathLst>
          </a:custGeom>
          <a:solidFill>
            <a:schemeClr val="accent1"/>
          </a:solidFill>
          <a:ln w="12700">
            <a:solidFill>
              <a:schemeClr val="tx1"/>
            </a:solidFill>
            <a:round/>
            <a:headEnd/>
            <a:tailEnd/>
          </a:ln>
        </p:spPr>
        <p:txBody>
          <a:bodyPr>
            <a:prstTxWarp prst="textNoShape">
              <a:avLst/>
            </a:prstTxWarp>
          </a:bodyPr>
          <a:lstStyle/>
          <a:p>
            <a:endParaRPr lang="en-US"/>
          </a:p>
        </p:txBody>
      </p:sp>
      <p:sp>
        <p:nvSpPr>
          <p:cNvPr id="95259" name="Freeform 28"/>
          <p:cNvSpPr>
            <a:spLocks/>
          </p:cNvSpPr>
          <p:nvPr/>
        </p:nvSpPr>
        <p:spPr bwMode="auto">
          <a:xfrm>
            <a:off x="5434013" y="2533650"/>
            <a:ext cx="80962" cy="80963"/>
          </a:xfrm>
          <a:custGeom>
            <a:avLst/>
            <a:gdLst>
              <a:gd name="T0" fmla="*/ 2147483647 w 51"/>
              <a:gd name="T1" fmla="*/ 0 h 51"/>
              <a:gd name="T2" fmla="*/ 2147483647 w 51"/>
              <a:gd name="T3" fmla="*/ 2147483647 h 51"/>
              <a:gd name="T4" fmla="*/ 2147483647 w 51"/>
              <a:gd name="T5" fmla="*/ 2147483647 h 51"/>
              <a:gd name="T6" fmla="*/ 0 w 51"/>
              <a:gd name="T7" fmla="*/ 2147483647 h 51"/>
              <a:gd name="T8" fmla="*/ 2147483647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26" y="0"/>
                </a:moveTo>
                <a:lnTo>
                  <a:pt x="51" y="25"/>
                </a:lnTo>
                <a:lnTo>
                  <a:pt x="26" y="51"/>
                </a:lnTo>
                <a:lnTo>
                  <a:pt x="0" y="25"/>
                </a:lnTo>
                <a:lnTo>
                  <a:pt x="26" y="0"/>
                </a:lnTo>
                <a:close/>
              </a:path>
            </a:pathLst>
          </a:custGeom>
          <a:solidFill>
            <a:schemeClr val="accent1"/>
          </a:solidFill>
          <a:ln w="12700">
            <a:solidFill>
              <a:schemeClr val="tx1"/>
            </a:solidFill>
            <a:round/>
            <a:headEnd/>
            <a:tailEnd/>
          </a:ln>
        </p:spPr>
        <p:txBody>
          <a:bodyPr>
            <a:prstTxWarp prst="textNoShape">
              <a:avLst/>
            </a:prstTxWarp>
          </a:bodyPr>
          <a:lstStyle/>
          <a:p>
            <a:endParaRPr lang="en-US"/>
          </a:p>
        </p:txBody>
      </p:sp>
      <p:sp>
        <p:nvSpPr>
          <p:cNvPr id="95260" name="Freeform 29"/>
          <p:cNvSpPr>
            <a:spLocks/>
          </p:cNvSpPr>
          <p:nvPr/>
        </p:nvSpPr>
        <p:spPr bwMode="auto">
          <a:xfrm>
            <a:off x="6534150" y="2024063"/>
            <a:ext cx="80963" cy="79375"/>
          </a:xfrm>
          <a:custGeom>
            <a:avLst/>
            <a:gdLst>
              <a:gd name="T0" fmla="*/ 2147483647 w 51"/>
              <a:gd name="T1" fmla="*/ 0 h 50"/>
              <a:gd name="T2" fmla="*/ 2147483647 w 51"/>
              <a:gd name="T3" fmla="*/ 2147483647 h 50"/>
              <a:gd name="T4" fmla="*/ 2147483647 w 51"/>
              <a:gd name="T5" fmla="*/ 2147483647 h 50"/>
              <a:gd name="T6" fmla="*/ 0 w 51"/>
              <a:gd name="T7" fmla="*/ 2147483647 h 50"/>
              <a:gd name="T8" fmla="*/ 2147483647 w 51"/>
              <a:gd name="T9" fmla="*/ 0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25" y="0"/>
                </a:moveTo>
                <a:lnTo>
                  <a:pt x="51" y="25"/>
                </a:lnTo>
                <a:lnTo>
                  <a:pt x="25" y="50"/>
                </a:lnTo>
                <a:lnTo>
                  <a:pt x="0" y="25"/>
                </a:lnTo>
                <a:lnTo>
                  <a:pt x="25" y="0"/>
                </a:lnTo>
                <a:close/>
              </a:path>
            </a:pathLst>
          </a:custGeom>
          <a:solidFill>
            <a:schemeClr val="accent1"/>
          </a:solidFill>
          <a:ln w="12700">
            <a:solidFill>
              <a:schemeClr val="tx1"/>
            </a:solidFill>
            <a:round/>
            <a:headEnd/>
            <a:tailEnd/>
          </a:ln>
        </p:spPr>
        <p:txBody>
          <a:bodyPr>
            <a:prstTxWarp prst="textNoShape">
              <a:avLst/>
            </a:prstTxWarp>
          </a:bodyPr>
          <a:lstStyle/>
          <a:p>
            <a:endParaRPr lang="en-US"/>
          </a:p>
        </p:txBody>
      </p:sp>
      <p:sp>
        <p:nvSpPr>
          <p:cNvPr id="95261" name="Freeform 30"/>
          <p:cNvSpPr>
            <a:spLocks/>
          </p:cNvSpPr>
          <p:nvPr/>
        </p:nvSpPr>
        <p:spPr bwMode="auto">
          <a:xfrm>
            <a:off x="6950075" y="1635125"/>
            <a:ext cx="79375" cy="79375"/>
          </a:xfrm>
          <a:custGeom>
            <a:avLst/>
            <a:gdLst>
              <a:gd name="T0" fmla="*/ 2147483647 w 50"/>
              <a:gd name="T1" fmla="*/ 0 h 50"/>
              <a:gd name="T2" fmla="*/ 2147483647 w 50"/>
              <a:gd name="T3" fmla="*/ 2147483647 h 50"/>
              <a:gd name="T4" fmla="*/ 2147483647 w 50"/>
              <a:gd name="T5" fmla="*/ 2147483647 h 50"/>
              <a:gd name="T6" fmla="*/ 0 w 50"/>
              <a:gd name="T7" fmla="*/ 2147483647 h 50"/>
              <a:gd name="T8" fmla="*/ 2147483647 w 50"/>
              <a:gd name="T9" fmla="*/ 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5" y="0"/>
                </a:moveTo>
                <a:lnTo>
                  <a:pt x="50" y="25"/>
                </a:lnTo>
                <a:lnTo>
                  <a:pt x="25" y="50"/>
                </a:lnTo>
                <a:lnTo>
                  <a:pt x="0" y="25"/>
                </a:lnTo>
                <a:lnTo>
                  <a:pt x="25" y="0"/>
                </a:lnTo>
                <a:close/>
              </a:path>
            </a:pathLst>
          </a:custGeom>
          <a:solidFill>
            <a:schemeClr val="accent1"/>
          </a:solidFill>
          <a:ln w="12700">
            <a:solidFill>
              <a:schemeClr val="tx1"/>
            </a:solidFill>
            <a:round/>
            <a:headEnd/>
            <a:tailEnd/>
          </a:ln>
        </p:spPr>
        <p:txBody>
          <a:bodyPr>
            <a:prstTxWarp prst="textNoShape">
              <a:avLst/>
            </a:prstTxWarp>
          </a:bodyPr>
          <a:lstStyle/>
          <a:p>
            <a:endParaRPr lang="en-US"/>
          </a:p>
        </p:txBody>
      </p:sp>
      <p:sp>
        <p:nvSpPr>
          <p:cNvPr id="95262" name="Rectangle 31"/>
          <p:cNvSpPr>
            <a:spLocks noChangeArrowheads="1"/>
          </p:cNvSpPr>
          <p:nvPr/>
        </p:nvSpPr>
        <p:spPr bwMode="auto">
          <a:xfrm>
            <a:off x="1800225" y="5505450"/>
            <a:ext cx="198438" cy="427038"/>
          </a:xfrm>
          <a:prstGeom prst="rect">
            <a:avLst/>
          </a:prstGeom>
          <a:noFill/>
          <a:ln w="9525">
            <a:noFill/>
            <a:miter lim="800000"/>
            <a:headEnd/>
            <a:tailEnd/>
          </a:ln>
        </p:spPr>
        <p:txBody>
          <a:bodyPr wrap="none" lIns="0" tIns="0" rIns="0" bIns="0">
            <a:prstTxWarp prst="textNoShape">
              <a:avLst/>
            </a:prstTxWarp>
            <a:spAutoFit/>
          </a:bodyPr>
          <a:lstStyle/>
          <a:p>
            <a:pPr algn="r"/>
            <a:r>
              <a:rPr lang="en-US" sz="2800"/>
              <a:t>0</a:t>
            </a:r>
            <a:endParaRPr lang="en-US" sz="2800" baseline="-25000"/>
          </a:p>
        </p:txBody>
      </p:sp>
      <p:sp>
        <p:nvSpPr>
          <p:cNvPr id="95263" name="Rectangle 33"/>
          <p:cNvSpPr>
            <a:spLocks noChangeArrowheads="1"/>
          </p:cNvSpPr>
          <p:nvPr/>
        </p:nvSpPr>
        <p:spPr bwMode="auto">
          <a:xfrm>
            <a:off x="1404938" y="4606925"/>
            <a:ext cx="593725" cy="427038"/>
          </a:xfrm>
          <a:prstGeom prst="rect">
            <a:avLst/>
          </a:prstGeom>
          <a:noFill/>
          <a:ln w="9525">
            <a:noFill/>
            <a:miter lim="800000"/>
            <a:headEnd/>
            <a:tailEnd/>
          </a:ln>
        </p:spPr>
        <p:txBody>
          <a:bodyPr wrap="none" lIns="0" tIns="0" rIns="0" bIns="0">
            <a:prstTxWarp prst="textNoShape">
              <a:avLst/>
            </a:prstTxWarp>
            <a:spAutoFit/>
          </a:bodyPr>
          <a:lstStyle/>
          <a:p>
            <a:pPr algn="r"/>
            <a:r>
              <a:rPr lang="en-US" sz="2800"/>
              <a:t>100</a:t>
            </a:r>
            <a:endParaRPr lang="en-US" sz="2800" baseline="-25000"/>
          </a:p>
        </p:txBody>
      </p:sp>
      <p:sp>
        <p:nvSpPr>
          <p:cNvPr id="95264" name="Rectangle 35"/>
          <p:cNvSpPr>
            <a:spLocks noChangeArrowheads="1"/>
          </p:cNvSpPr>
          <p:nvPr/>
        </p:nvSpPr>
        <p:spPr bwMode="auto">
          <a:xfrm>
            <a:off x="1404938" y="3708400"/>
            <a:ext cx="593725" cy="427038"/>
          </a:xfrm>
          <a:prstGeom prst="rect">
            <a:avLst/>
          </a:prstGeom>
          <a:noFill/>
          <a:ln w="9525">
            <a:noFill/>
            <a:miter lim="800000"/>
            <a:headEnd/>
            <a:tailEnd/>
          </a:ln>
        </p:spPr>
        <p:txBody>
          <a:bodyPr wrap="none" lIns="0" tIns="0" rIns="0" bIns="0">
            <a:prstTxWarp prst="textNoShape">
              <a:avLst/>
            </a:prstTxWarp>
            <a:spAutoFit/>
          </a:bodyPr>
          <a:lstStyle/>
          <a:p>
            <a:pPr algn="r"/>
            <a:r>
              <a:rPr lang="en-US" sz="2800"/>
              <a:t>200</a:t>
            </a:r>
            <a:endParaRPr lang="en-US" sz="2800" baseline="-25000"/>
          </a:p>
        </p:txBody>
      </p:sp>
      <p:sp>
        <p:nvSpPr>
          <p:cNvPr id="95265" name="Rectangle 37"/>
          <p:cNvSpPr>
            <a:spLocks noChangeArrowheads="1"/>
          </p:cNvSpPr>
          <p:nvPr/>
        </p:nvSpPr>
        <p:spPr bwMode="auto">
          <a:xfrm>
            <a:off x="1404938" y="2808288"/>
            <a:ext cx="593725" cy="427037"/>
          </a:xfrm>
          <a:prstGeom prst="rect">
            <a:avLst/>
          </a:prstGeom>
          <a:noFill/>
          <a:ln w="9525">
            <a:noFill/>
            <a:miter lim="800000"/>
            <a:headEnd/>
            <a:tailEnd/>
          </a:ln>
        </p:spPr>
        <p:txBody>
          <a:bodyPr wrap="none" lIns="0" tIns="0" rIns="0" bIns="0">
            <a:prstTxWarp prst="textNoShape">
              <a:avLst/>
            </a:prstTxWarp>
            <a:spAutoFit/>
          </a:bodyPr>
          <a:lstStyle/>
          <a:p>
            <a:pPr algn="r"/>
            <a:r>
              <a:rPr lang="en-US" sz="2800"/>
              <a:t>300</a:t>
            </a:r>
            <a:endParaRPr lang="en-US" sz="2800" baseline="-25000"/>
          </a:p>
        </p:txBody>
      </p:sp>
      <p:sp>
        <p:nvSpPr>
          <p:cNvPr id="95266" name="Rectangle 39"/>
          <p:cNvSpPr>
            <a:spLocks noChangeArrowheads="1"/>
          </p:cNvSpPr>
          <p:nvPr/>
        </p:nvSpPr>
        <p:spPr bwMode="auto">
          <a:xfrm>
            <a:off x="1404938" y="1909763"/>
            <a:ext cx="593725" cy="427037"/>
          </a:xfrm>
          <a:prstGeom prst="rect">
            <a:avLst/>
          </a:prstGeom>
          <a:noFill/>
          <a:ln w="9525">
            <a:noFill/>
            <a:miter lim="800000"/>
            <a:headEnd/>
            <a:tailEnd/>
          </a:ln>
        </p:spPr>
        <p:txBody>
          <a:bodyPr wrap="none" lIns="0" tIns="0" rIns="0" bIns="0">
            <a:prstTxWarp prst="textNoShape">
              <a:avLst/>
            </a:prstTxWarp>
            <a:spAutoFit/>
          </a:bodyPr>
          <a:lstStyle/>
          <a:p>
            <a:pPr algn="r"/>
            <a:r>
              <a:rPr lang="en-US" sz="2800"/>
              <a:t>400</a:t>
            </a:r>
            <a:endParaRPr lang="en-US" sz="2800" baseline="-25000"/>
          </a:p>
        </p:txBody>
      </p:sp>
      <p:sp>
        <p:nvSpPr>
          <p:cNvPr id="95267" name="Rectangle 41"/>
          <p:cNvSpPr>
            <a:spLocks noChangeArrowheads="1"/>
          </p:cNvSpPr>
          <p:nvPr/>
        </p:nvSpPr>
        <p:spPr bwMode="auto">
          <a:xfrm>
            <a:off x="1404938" y="1011238"/>
            <a:ext cx="593725" cy="427037"/>
          </a:xfrm>
          <a:prstGeom prst="rect">
            <a:avLst/>
          </a:prstGeom>
          <a:noFill/>
          <a:ln w="9525">
            <a:noFill/>
            <a:miter lim="800000"/>
            <a:headEnd/>
            <a:tailEnd/>
          </a:ln>
        </p:spPr>
        <p:txBody>
          <a:bodyPr wrap="none" lIns="0" tIns="0" rIns="0" bIns="0">
            <a:prstTxWarp prst="textNoShape">
              <a:avLst/>
            </a:prstTxWarp>
            <a:spAutoFit/>
          </a:bodyPr>
          <a:lstStyle/>
          <a:p>
            <a:pPr algn="r"/>
            <a:r>
              <a:rPr lang="en-US" sz="2800"/>
              <a:t>500</a:t>
            </a:r>
            <a:endParaRPr lang="en-US" sz="2800" baseline="-25000"/>
          </a:p>
        </p:txBody>
      </p:sp>
      <p:sp>
        <p:nvSpPr>
          <p:cNvPr id="95268" name="Rectangle 42"/>
          <p:cNvSpPr>
            <a:spLocks noChangeArrowheads="1"/>
          </p:cNvSpPr>
          <p:nvPr/>
        </p:nvSpPr>
        <p:spPr bwMode="auto">
          <a:xfrm>
            <a:off x="2076450" y="5846763"/>
            <a:ext cx="198438" cy="427037"/>
          </a:xfrm>
          <a:prstGeom prst="rect">
            <a:avLst/>
          </a:prstGeom>
          <a:noFill/>
          <a:ln w="9525">
            <a:noFill/>
            <a:miter lim="800000"/>
            <a:headEnd/>
            <a:tailEnd/>
          </a:ln>
        </p:spPr>
        <p:txBody>
          <a:bodyPr wrap="none" lIns="0" tIns="0" rIns="0" bIns="0">
            <a:prstTxWarp prst="textNoShape">
              <a:avLst/>
            </a:prstTxWarp>
            <a:spAutoFit/>
          </a:bodyPr>
          <a:lstStyle/>
          <a:p>
            <a:r>
              <a:rPr lang="en-US" sz="2800"/>
              <a:t>0</a:t>
            </a:r>
            <a:endParaRPr lang="en-US" sz="2800" baseline="-25000"/>
          </a:p>
        </p:txBody>
      </p:sp>
      <p:sp>
        <p:nvSpPr>
          <p:cNvPr id="95269" name="Rectangle 43"/>
          <p:cNvSpPr>
            <a:spLocks noChangeArrowheads="1"/>
          </p:cNvSpPr>
          <p:nvPr/>
        </p:nvSpPr>
        <p:spPr bwMode="auto">
          <a:xfrm>
            <a:off x="3001963" y="5846763"/>
            <a:ext cx="493712" cy="427037"/>
          </a:xfrm>
          <a:prstGeom prst="rect">
            <a:avLst/>
          </a:prstGeom>
          <a:noFill/>
          <a:ln w="9525">
            <a:noFill/>
            <a:miter lim="800000"/>
            <a:headEnd/>
            <a:tailEnd/>
          </a:ln>
        </p:spPr>
        <p:txBody>
          <a:bodyPr wrap="none" lIns="0" tIns="0" rIns="0" bIns="0">
            <a:prstTxWarp prst="textNoShape">
              <a:avLst/>
            </a:prstTxWarp>
            <a:spAutoFit/>
          </a:bodyPr>
          <a:lstStyle/>
          <a:p>
            <a:r>
              <a:rPr lang="en-US" sz="2800"/>
              <a:t>0.2</a:t>
            </a:r>
            <a:endParaRPr lang="en-US" sz="2800" baseline="-25000"/>
          </a:p>
        </p:txBody>
      </p:sp>
      <p:sp>
        <p:nvSpPr>
          <p:cNvPr id="95270" name="Rectangle 44"/>
          <p:cNvSpPr>
            <a:spLocks noChangeArrowheads="1"/>
          </p:cNvSpPr>
          <p:nvPr/>
        </p:nvSpPr>
        <p:spPr bwMode="auto">
          <a:xfrm>
            <a:off x="4006850" y="5846763"/>
            <a:ext cx="493713" cy="427037"/>
          </a:xfrm>
          <a:prstGeom prst="rect">
            <a:avLst/>
          </a:prstGeom>
          <a:noFill/>
          <a:ln w="9525">
            <a:noFill/>
            <a:miter lim="800000"/>
            <a:headEnd/>
            <a:tailEnd/>
          </a:ln>
        </p:spPr>
        <p:txBody>
          <a:bodyPr wrap="none" lIns="0" tIns="0" rIns="0" bIns="0">
            <a:prstTxWarp prst="textNoShape">
              <a:avLst/>
            </a:prstTxWarp>
            <a:spAutoFit/>
          </a:bodyPr>
          <a:lstStyle/>
          <a:p>
            <a:r>
              <a:rPr lang="en-US" sz="2800"/>
              <a:t>0.4</a:t>
            </a:r>
            <a:endParaRPr lang="en-US" sz="2800" baseline="-25000"/>
          </a:p>
        </p:txBody>
      </p:sp>
      <p:sp>
        <p:nvSpPr>
          <p:cNvPr id="95271" name="Rectangle 45"/>
          <p:cNvSpPr>
            <a:spLocks noChangeArrowheads="1"/>
          </p:cNvSpPr>
          <p:nvPr/>
        </p:nvSpPr>
        <p:spPr bwMode="auto">
          <a:xfrm>
            <a:off x="5011738" y="5846763"/>
            <a:ext cx="493712" cy="427037"/>
          </a:xfrm>
          <a:prstGeom prst="rect">
            <a:avLst/>
          </a:prstGeom>
          <a:noFill/>
          <a:ln w="9525">
            <a:noFill/>
            <a:miter lim="800000"/>
            <a:headEnd/>
            <a:tailEnd/>
          </a:ln>
        </p:spPr>
        <p:txBody>
          <a:bodyPr wrap="none" lIns="0" tIns="0" rIns="0" bIns="0">
            <a:prstTxWarp prst="textNoShape">
              <a:avLst/>
            </a:prstTxWarp>
            <a:spAutoFit/>
          </a:bodyPr>
          <a:lstStyle/>
          <a:p>
            <a:r>
              <a:rPr lang="en-US" sz="2800"/>
              <a:t>0.6</a:t>
            </a:r>
            <a:endParaRPr lang="en-US" sz="2800" baseline="-25000"/>
          </a:p>
        </p:txBody>
      </p:sp>
      <p:sp>
        <p:nvSpPr>
          <p:cNvPr id="95272" name="Rectangle 46"/>
          <p:cNvSpPr>
            <a:spLocks noChangeArrowheads="1"/>
          </p:cNvSpPr>
          <p:nvPr/>
        </p:nvSpPr>
        <p:spPr bwMode="auto">
          <a:xfrm>
            <a:off x="6018213" y="5846763"/>
            <a:ext cx="493712" cy="427037"/>
          </a:xfrm>
          <a:prstGeom prst="rect">
            <a:avLst/>
          </a:prstGeom>
          <a:noFill/>
          <a:ln w="9525">
            <a:noFill/>
            <a:miter lim="800000"/>
            <a:headEnd/>
            <a:tailEnd/>
          </a:ln>
        </p:spPr>
        <p:txBody>
          <a:bodyPr wrap="none" lIns="0" tIns="0" rIns="0" bIns="0">
            <a:prstTxWarp prst="textNoShape">
              <a:avLst/>
            </a:prstTxWarp>
            <a:spAutoFit/>
          </a:bodyPr>
          <a:lstStyle/>
          <a:p>
            <a:r>
              <a:rPr lang="en-US" sz="2800"/>
              <a:t>0.8</a:t>
            </a:r>
            <a:endParaRPr lang="en-US" sz="2800" baseline="-25000"/>
          </a:p>
        </p:txBody>
      </p:sp>
      <p:sp>
        <p:nvSpPr>
          <p:cNvPr id="95273" name="Rectangle 47"/>
          <p:cNvSpPr>
            <a:spLocks noChangeArrowheads="1"/>
          </p:cNvSpPr>
          <p:nvPr/>
        </p:nvSpPr>
        <p:spPr bwMode="auto">
          <a:xfrm>
            <a:off x="7104063" y="5846763"/>
            <a:ext cx="198437" cy="427037"/>
          </a:xfrm>
          <a:prstGeom prst="rect">
            <a:avLst/>
          </a:prstGeom>
          <a:noFill/>
          <a:ln w="9525">
            <a:noFill/>
            <a:miter lim="800000"/>
            <a:headEnd/>
            <a:tailEnd/>
          </a:ln>
        </p:spPr>
        <p:txBody>
          <a:bodyPr wrap="none" lIns="0" tIns="0" rIns="0" bIns="0">
            <a:prstTxWarp prst="textNoShape">
              <a:avLst/>
            </a:prstTxWarp>
            <a:spAutoFit/>
          </a:bodyPr>
          <a:lstStyle/>
          <a:p>
            <a:r>
              <a:rPr lang="en-US" sz="2800"/>
              <a:t>1</a:t>
            </a:r>
            <a:endParaRPr lang="en-US" sz="2800" baseline="-25000"/>
          </a:p>
        </p:txBody>
      </p:sp>
      <p:sp>
        <p:nvSpPr>
          <p:cNvPr id="95274" name="Text Box 48"/>
          <p:cNvSpPr txBox="1">
            <a:spLocks noChangeArrowheads="1"/>
          </p:cNvSpPr>
          <p:nvPr/>
        </p:nvSpPr>
        <p:spPr bwMode="auto">
          <a:xfrm>
            <a:off x="2286000" y="6248400"/>
            <a:ext cx="4732338" cy="517525"/>
          </a:xfrm>
          <a:prstGeom prst="rect">
            <a:avLst/>
          </a:prstGeom>
          <a:noFill/>
          <a:ln w="9525">
            <a:noFill/>
            <a:miter lim="800000"/>
            <a:headEnd/>
            <a:tailEnd/>
          </a:ln>
        </p:spPr>
        <p:txBody>
          <a:bodyPr wrap="none">
            <a:prstTxWarp prst="textNoShape">
              <a:avLst/>
            </a:prstTxWarp>
            <a:spAutoFit/>
          </a:bodyPr>
          <a:lstStyle/>
          <a:p>
            <a:r>
              <a:rPr lang="en-US"/>
              <a:t>Sequence distance from humans</a:t>
            </a:r>
          </a:p>
        </p:txBody>
      </p:sp>
      <p:sp>
        <p:nvSpPr>
          <p:cNvPr id="95275" name="Text Box 49"/>
          <p:cNvSpPr txBox="1">
            <a:spLocks noChangeArrowheads="1"/>
          </p:cNvSpPr>
          <p:nvPr/>
        </p:nvSpPr>
        <p:spPr bwMode="auto">
          <a:xfrm rot="-5400000">
            <a:off x="-1658144" y="3110707"/>
            <a:ext cx="5349875" cy="658812"/>
          </a:xfrm>
          <a:prstGeom prst="rect">
            <a:avLst/>
          </a:prstGeom>
          <a:noFill/>
          <a:ln w="9525">
            <a:noFill/>
            <a:miter lim="800000"/>
            <a:headEnd/>
            <a:tailEnd/>
          </a:ln>
        </p:spPr>
        <p:txBody>
          <a:bodyPr wrap="none">
            <a:prstTxWarp prst="textNoShape">
              <a:avLst/>
            </a:prstTxWarp>
            <a:spAutoFit/>
          </a:bodyPr>
          <a:lstStyle/>
          <a:p>
            <a:r>
              <a:rPr lang="en-US" sz="3200"/>
              <a:t>Fossil divergence time (my)</a:t>
            </a:r>
          </a:p>
        </p:txBody>
      </p:sp>
      <p:sp>
        <p:nvSpPr>
          <p:cNvPr id="95276" name="Text Box 50"/>
          <p:cNvSpPr txBox="1">
            <a:spLocks noChangeArrowheads="1"/>
          </p:cNvSpPr>
          <p:nvPr/>
        </p:nvSpPr>
        <p:spPr bwMode="auto">
          <a:xfrm>
            <a:off x="2438400" y="1676400"/>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95277" name="Text Box 51"/>
          <p:cNvSpPr txBox="1">
            <a:spLocks noChangeArrowheads="1"/>
          </p:cNvSpPr>
          <p:nvPr/>
        </p:nvSpPr>
        <p:spPr bwMode="auto">
          <a:xfrm>
            <a:off x="2651125" y="5295900"/>
            <a:ext cx="941388" cy="411163"/>
          </a:xfrm>
          <a:prstGeom prst="rect">
            <a:avLst/>
          </a:prstGeom>
          <a:noFill/>
          <a:ln w="9525">
            <a:noFill/>
            <a:miter lim="800000"/>
            <a:headEnd/>
            <a:tailEnd/>
          </a:ln>
        </p:spPr>
        <p:txBody>
          <a:bodyPr wrap="none">
            <a:prstTxWarp prst="textNoShape">
              <a:avLst/>
            </a:prstTxWarp>
            <a:spAutoFit/>
          </a:bodyPr>
          <a:lstStyle/>
          <a:p>
            <a:r>
              <a:rPr lang="en-US"/>
              <a:t>Baboon</a:t>
            </a:r>
          </a:p>
        </p:txBody>
      </p:sp>
      <p:sp>
        <p:nvSpPr>
          <p:cNvPr id="95278" name="Text Box 52"/>
          <p:cNvSpPr txBox="1">
            <a:spLocks noChangeArrowheads="1"/>
          </p:cNvSpPr>
          <p:nvPr/>
        </p:nvSpPr>
        <p:spPr bwMode="auto">
          <a:xfrm>
            <a:off x="2879725" y="4838700"/>
            <a:ext cx="598488" cy="411163"/>
          </a:xfrm>
          <a:prstGeom prst="rect">
            <a:avLst/>
          </a:prstGeom>
          <a:noFill/>
          <a:ln w="9525">
            <a:noFill/>
            <a:miter lim="800000"/>
            <a:headEnd/>
            <a:tailEnd/>
          </a:ln>
        </p:spPr>
        <p:txBody>
          <a:bodyPr wrap="none">
            <a:prstTxWarp prst="textNoShape">
              <a:avLst/>
            </a:prstTxWarp>
            <a:spAutoFit/>
          </a:bodyPr>
          <a:lstStyle/>
          <a:p>
            <a:r>
              <a:rPr lang="en-US"/>
              <a:t>Cow</a:t>
            </a:r>
          </a:p>
        </p:txBody>
      </p:sp>
      <p:sp>
        <p:nvSpPr>
          <p:cNvPr id="95279" name="Text Box 53"/>
          <p:cNvSpPr txBox="1">
            <a:spLocks noChangeArrowheads="1"/>
          </p:cNvSpPr>
          <p:nvPr/>
        </p:nvSpPr>
        <p:spPr bwMode="auto">
          <a:xfrm>
            <a:off x="3429000" y="4495800"/>
            <a:ext cx="749300" cy="411163"/>
          </a:xfrm>
          <a:prstGeom prst="rect">
            <a:avLst/>
          </a:prstGeom>
          <a:noFill/>
          <a:ln w="9525">
            <a:noFill/>
            <a:miter lim="800000"/>
            <a:headEnd/>
            <a:tailEnd/>
          </a:ln>
        </p:spPr>
        <p:txBody>
          <a:bodyPr wrap="none">
            <a:prstTxWarp prst="textNoShape">
              <a:avLst/>
            </a:prstTxWarp>
            <a:spAutoFit/>
          </a:bodyPr>
          <a:lstStyle/>
          <a:p>
            <a:r>
              <a:rPr lang="en-US"/>
              <a:t>Quoll</a:t>
            </a:r>
          </a:p>
        </p:txBody>
      </p:sp>
      <p:sp>
        <p:nvSpPr>
          <p:cNvPr id="95280" name="Text Box 54"/>
          <p:cNvSpPr txBox="1">
            <a:spLocks noChangeArrowheads="1"/>
          </p:cNvSpPr>
          <p:nvPr/>
        </p:nvSpPr>
        <p:spPr bwMode="auto">
          <a:xfrm>
            <a:off x="2667000" y="2819400"/>
            <a:ext cx="1003300" cy="411163"/>
          </a:xfrm>
          <a:prstGeom prst="rect">
            <a:avLst/>
          </a:prstGeom>
          <a:noFill/>
          <a:ln w="9525">
            <a:noFill/>
            <a:miter lim="800000"/>
            <a:headEnd/>
            <a:tailEnd/>
          </a:ln>
        </p:spPr>
        <p:txBody>
          <a:bodyPr wrap="none">
            <a:prstTxWarp prst="textNoShape">
              <a:avLst/>
            </a:prstTxWarp>
            <a:spAutoFit/>
          </a:bodyPr>
          <a:lstStyle/>
          <a:p>
            <a:r>
              <a:rPr lang="en-US"/>
              <a:t>Chicken</a:t>
            </a:r>
          </a:p>
        </p:txBody>
      </p:sp>
      <p:sp>
        <p:nvSpPr>
          <p:cNvPr id="95281" name="Text Box 55"/>
          <p:cNvSpPr txBox="1">
            <a:spLocks noChangeArrowheads="1"/>
          </p:cNvSpPr>
          <p:nvPr/>
        </p:nvSpPr>
        <p:spPr bwMode="auto">
          <a:xfrm>
            <a:off x="4419600" y="2819400"/>
            <a:ext cx="1116013" cy="411163"/>
          </a:xfrm>
          <a:prstGeom prst="rect">
            <a:avLst/>
          </a:prstGeom>
          <a:noFill/>
          <a:ln w="9525">
            <a:noFill/>
            <a:miter lim="800000"/>
            <a:headEnd/>
            <a:tailEnd/>
          </a:ln>
        </p:spPr>
        <p:txBody>
          <a:bodyPr wrap="none">
            <a:prstTxWarp prst="textNoShape">
              <a:avLst/>
            </a:prstTxWarp>
            <a:spAutoFit/>
          </a:bodyPr>
          <a:lstStyle/>
          <a:p>
            <a:r>
              <a:rPr lang="en-US"/>
              <a:t>Alligator</a:t>
            </a:r>
          </a:p>
        </p:txBody>
      </p:sp>
      <p:sp>
        <p:nvSpPr>
          <p:cNvPr id="95282" name="Text Box 56"/>
          <p:cNvSpPr txBox="1">
            <a:spLocks noChangeArrowheads="1"/>
          </p:cNvSpPr>
          <p:nvPr/>
        </p:nvSpPr>
        <p:spPr bwMode="auto">
          <a:xfrm>
            <a:off x="5546725" y="2400300"/>
            <a:ext cx="674688" cy="411163"/>
          </a:xfrm>
          <a:prstGeom prst="rect">
            <a:avLst/>
          </a:prstGeom>
          <a:noFill/>
          <a:ln w="9525">
            <a:noFill/>
            <a:miter lim="800000"/>
            <a:headEnd/>
            <a:tailEnd/>
          </a:ln>
        </p:spPr>
        <p:txBody>
          <a:bodyPr wrap="none">
            <a:prstTxWarp prst="textNoShape">
              <a:avLst/>
            </a:prstTxWarp>
            <a:spAutoFit/>
          </a:bodyPr>
          <a:lstStyle/>
          <a:p>
            <a:r>
              <a:rPr lang="en-US"/>
              <a:t>Frog</a:t>
            </a:r>
          </a:p>
        </p:txBody>
      </p:sp>
      <p:sp>
        <p:nvSpPr>
          <p:cNvPr id="95283" name="Text Box 57"/>
          <p:cNvSpPr txBox="1">
            <a:spLocks noChangeArrowheads="1"/>
          </p:cNvSpPr>
          <p:nvPr/>
        </p:nvSpPr>
        <p:spPr bwMode="auto">
          <a:xfrm>
            <a:off x="5943600" y="1905000"/>
            <a:ext cx="671513" cy="411163"/>
          </a:xfrm>
          <a:prstGeom prst="rect">
            <a:avLst/>
          </a:prstGeom>
          <a:noFill/>
          <a:ln w="9525">
            <a:noFill/>
            <a:miter lim="800000"/>
            <a:headEnd/>
            <a:tailEnd/>
          </a:ln>
        </p:spPr>
        <p:txBody>
          <a:bodyPr wrap="none">
            <a:prstTxWarp prst="textNoShape">
              <a:avLst/>
            </a:prstTxWarp>
            <a:spAutoFit/>
          </a:bodyPr>
          <a:lstStyle/>
          <a:p>
            <a:r>
              <a:rPr lang="en-US"/>
              <a:t>Carp</a:t>
            </a:r>
          </a:p>
        </p:txBody>
      </p:sp>
      <p:sp>
        <p:nvSpPr>
          <p:cNvPr id="95284" name="Text Box 58"/>
          <p:cNvSpPr txBox="1">
            <a:spLocks noChangeArrowheads="1"/>
          </p:cNvSpPr>
          <p:nvPr/>
        </p:nvSpPr>
        <p:spPr bwMode="auto">
          <a:xfrm>
            <a:off x="6248400" y="1447800"/>
            <a:ext cx="825500" cy="411163"/>
          </a:xfrm>
          <a:prstGeom prst="rect">
            <a:avLst/>
          </a:prstGeom>
          <a:noFill/>
          <a:ln w="9525">
            <a:noFill/>
            <a:miter lim="800000"/>
            <a:headEnd/>
            <a:tailEnd/>
          </a:ln>
        </p:spPr>
        <p:txBody>
          <a:bodyPr wrap="none">
            <a:prstTxWarp prst="textNoShape">
              <a:avLst/>
            </a:prstTxWarp>
            <a:spAutoFit/>
          </a:bodyPr>
          <a:lstStyle/>
          <a:p>
            <a:r>
              <a:rPr lang="en-US"/>
              <a:t>Shark</a:t>
            </a:r>
          </a:p>
        </p:txBody>
      </p:sp>
      <p:sp>
        <p:nvSpPr>
          <p:cNvPr id="95285" name="Text Box 59"/>
          <p:cNvSpPr txBox="1">
            <a:spLocks noChangeArrowheads="1"/>
          </p:cNvSpPr>
          <p:nvPr/>
        </p:nvSpPr>
        <p:spPr bwMode="auto">
          <a:xfrm>
            <a:off x="0" y="0"/>
            <a:ext cx="8686800" cy="1200150"/>
          </a:xfrm>
          <a:prstGeom prst="rect">
            <a:avLst/>
          </a:prstGeom>
          <a:noFill/>
          <a:ln w="127000">
            <a:noFill/>
            <a:miter lim="800000"/>
            <a:headEnd/>
            <a:tailEnd/>
          </a:ln>
        </p:spPr>
        <p:txBody>
          <a:bodyPr>
            <a:prstTxWarp prst="textNoShape">
              <a:avLst/>
            </a:prstTxWarp>
            <a:spAutoFit/>
          </a:bodyPr>
          <a:lstStyle/>
          <a:p>
            <a:pPr algn="ctr"/>
            <a:r>
              <a:rPr lang="en-US" sz="4000"/>
              <a:t>Evidence for the Molecular Clock </a:t>
            </a:r>
            <a:r>
              <a:rPr lang="en-US" sz="3200"/>
              <a:t>Cytochrome c</a:t>
            </a:r>
            <a:endParaRPr lang="en-US" sz="3600"/>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609600"/>
            <a:ext cx="9144000" cy="1143000"/>
          </a:xfrm>
        </p:spPr>
        <p:txBody>
          <a:bodyPr/>
          <a:lstStyle/>
          <a:p>
            <a:r>
              <a:rPr lang="en-US"/>
              <a:t>The Molecular Clock is Not Constant</a:t>
            </a:r>
          </a:p>
        </p:txBody>
      </p:sp>
      <p:sp>
        <p:nvSpPr>
          <p:cNvPr id="96259" name="Text Box 3"/>
          <p:cNvSpPr txBox="1">
            <a:spLocks noChangeArrowheads="1"/>
          </p:cNvSpPr>
          <p:nvPr/>
        </p:nvSpPr>
        <p:spPr bwMode="auto">
          <a:xfrm>
            <a:off x="441325" y="2327275"/>
            <a:ext cx="4511675" cy="1384300"/>
          </a:xfrm>
          <a:prstGeom prst="rect">
            <a:avLst/>
          </a:prstGeom>
          <a:noFill/>
          <a:ln w="9525">
            <a:noFill/>
            <a:miter lim="800000"/>
            <a:headEnd/>
            <a:tailEnd/>
          </a:ln>
        </p:spPr>
        <p:txBody>
          <a:bodyPr>
            <a:prstTxWarp prst="textNoShape">
              <a:avLst/>
            </a:prstTxWarp>
            <a:spAutoFit/>
          </a:bodyPr>
          <a:lstStyle/>
          <a:p>
            <a:r>
              <a:rPr lang="en-US" sz="2800">
                <a:solidFill>
                  <a:srgbClr val="FF0066"/>
                </a:solidFill>
              </a:rPr>
              <a:t>Adaptionists:  Ahha!</a:t>
            </a:r>
          </a:p>
          <a:p>
            <a:endParaRPr lang="en-US" sz="2800">
              <a:solidFill>
                <a:srgbClr val="FF0066"/>
              </a:solidFill>
            </a:endParaRPr>
          </a:p>
          <a:p>
            <a:r>
              <a:rPr lang="en-US" sz="2800">
                <a:solidFill>
                  <a:srgbClr val="02BABC"/>
                </a:solidFill>
              </a:rPr>
              <a:t>Neutralists:  Other effects:</a:t>
            </a:r>
          </a:p>
        </p:txBody>
      </p:sp>
      <p:sp>
        <p:nvSpPr>
          <p:cNvPr id="96260" name="Text Box 4"/>
          <p:cNvSpPr txBox="1">
            <a:spLocks noChangeArrowheads="1"/>
          </p:cNvSpPr>
          <p:nvPr/>
        </p:nvSpPr>
        <p:spPr bwMode="auto">
          <a:xfrm>
            <a:off x="990600" y="3657600"/>
            <a:ext cx="8153400" cy="2246313"/>
          </a:xfrm>
          <a:prstGeom prst="rect">
            <a:avLst/>
          </a:prstGeom>
          <a:noFill/>
          <a:ln w="9525">
            <a:noFill/>
            <a:miter lim="800000"/>
            <a:headEnd/>
            <a:tailEnd/>
          </a:ln>
        </p:spPr>
        <p:txBody>
          <a:bodyPr>
            <a:prstTxWarp prst="textNoShape">
              <a:avLst/>
            </a:prstTxWarp>
            <a:spAutoFit/>
          </a:bodyPr>
          <a:lstStyle/>
          <a:p>
            <a:pPr>
              <a:buFontTx/>
              <a:buChar char="•"/>
            </a:pPr>
            <a:r>
              <a:rPr lang="en-US" sz="2800">
                <a:solidFill>
                  <a:srgbClr val="02BABC"/>
                </a:solidFill>
              </a:rPr>
              <a:t>If mutations due to germ-line replication, rate</a:t>
            </a:r>
          </a:p>
          <a:p>
            <a:r>
              <a:rPr lang="en-US" sz="2800">
                <a:solidFill>
                  <a:srgbClr val="02BABC"/>
                </a:solidFill>
              </a:rPr>
              <a:t>   should depend upon generation time</a:t>
            </a:r>
          </a:p>
          <a:p>
            <a:pPr>
              <a:buFontTx/>
              <a:buChar char="•"/>
            </a:pPr>
            <a:r>
              <a:rPr lang="en-US" sz="2800">
                <a:solidFill>
                  <a:srgbClr val="02BABC"/>
                </a:solidFill>
              </a:rPr>
              <a:t>Rate of mutations may depend on metabolic rate</a:t>
            </a:r>
          </a:p>
          <a:p>
            <a:r>
              <a:rPr lang="en-US" sz="2800">
                <a:solidFill>
                  <a:srgbClr val="02BABC"/>
                </a:solidFill>
              </a:rPr>
              <a:t>   (free radicals)</a:t>
            </a:r>
          </a:p>
          <a:p>
            <a:pPr>
              <a:buFontTx/>
              <a:buChar char="•"/>
            </a:pPr>
            <a:r>
              <a:rPr lang="en-US" sz="2800">
                <a:solidFill>
                  <a:srgbClr val="02BABC"/>
                </a:solidFill>
              </a:rPr>
              <a:t>DNA repair efficiency</a:t>
            </a: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Panglossian Paradigm:</a:t>
            </a:r>
          </a:p>
        </p:txBody>
      </p:sp>
      <p:sp>
        <p:nvSpPr>
          <p:cNvPr id="97283" name="Text Box 3"/>
          <p:cNvSpPr txBox="1">
            <a:spLocks noChangeArrowheads="1"/>
          </p:cNvSpPr>
          <p:nvPr/>
        </p:nvSpPr>
        <p:spPr bwMode="auto">
          <a:xfrm>
            <a:off x="601663" y="1676400"/>
            <a:ext cx="7940675" cy="4054475"/>
          </a:xfrm>
          <a:prstGeom prst="rect">
            <a:avLst/>
          </a:prstGeom>
          <a:noFill/>
          <a:ln w="25400">
            <a:noFill/>
            <a:miter lim="800000"/>
            <a:headEnd/>
            <a:tailEnd/>
          </a:ln>
        </p:spPr>
        <p:txBody>
          <a:bodyPr>
            <a:prstTxWarp prst="textNoShape">
              <a:avLst/>
            </a:prstTxWarp>
            <a:spAutoFit/>
          </a:bodyPr>
          <a:lstStyle/>
          <a:p>
            <a:r>
              <a:rPr lang="en-US" sz="2800"/>
              <a:t>“It is demonstrable,” said he, “that things cannot be otherwise than as they are; for as all things have been created for some end, they must necessarily be created for the best end.  Observe, for instance, the nose is formed for spectacles, therefore we wear spectacles.  The legs are visibly designed for stockings, accordingly we wear stockings…”</a:t>
            </a:r>
          </a:p>
        </p:txBody>
      </p:sp>
      <p:sp>
        <p:nvSpPr>
          <p:cNvPr id="97284" name="Text Box 4"/>
          <p:cNvSpPr txBox="1">
            <a:spLocks noChangeArrowheads="1"/>
          </p:cNvSpPr>
          <p:nvPr/>
        </p:nvSpPr>
        <p:spPr bwMode="auto">
          <a:xfrm>
            <a:off x="4632325" y="5172075"/>
            <a:ext cx="3152775" cy="587375"/>
          </a:xfrm>
          <a:prstGeom prst="rect">
            <a:avLst/>
          </a:prstGeom>
          <a:noFill/>
          <a:ln w="25400">
            <a:noFill/>
            <a:miter lim="800000"/>
            <a:headEnd/>
            <a:tailEnd/>
          </a:ln>
        </p:spPr>
        <p:txBody>
          <a:bodyPr wrap="none">
            <a:prstTxWarp prst="textNoShape">
              <a:avLst/>
            </a:prstTxWarp>
            <a:spAutoFit/>
          </a:bodyPr>
          <a:lstStyle/>
          <a:p>
            <a:r>
              <a:rPr lang="en-US" sz="2800"/>
              <a:t>Voltaire’s </a:t>
            </a:r>
            <a:r>
              <a:rPr lang="en-US" sz="2800" i="1"/>
              <a:t>Candide</a:t>
            </a:r>
            <a:endParaRPr lang="en-US" sz="280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0"/>
            <a:ext cx="9144000" cy="1143000"/>
          </a:xfrm>
        </p:spPr>
        <p:txBody>
          <a:bodyPr/>
          <a:lstStyle/>
          <a:p>
            <a:r>
              <a:rPr lang="en-US"/>
              <a:t>Structural and Functional Studies</a:t>
            </a:r>
            <a:br>
              <a:rPr lang="en-US"/>
            </a:br>
            <a:r>
              <a:rPr lang="en-US" sz="2800" b="1"/>
              <a:t>Experimental (NMR, X-tallography…)</a:t>
            </a:r>
            <a:br>
              <a:rPr lang="en-US" sz="2800" b="1"/>
            </a:br>
            <a:r>
              <a:rPr lang="en-US" sz="2800" b="1"/>
              <a:t>Computational (structure prediction…)</a:t>
            </a:r>
          </a:p>
        </p:txBody>
      </p:sp>
      <p:pic>
        <p:nvPicPr>
          <p:cNvPr id="25604" name="Picture 3" descr="C:\protein.jpg"/>
          <p:cNvPicPr>
            <a:picLocks noChangeAspect="1" noChangeArrowheads="1"/>
          </p:cNvPicPr>
          <p:nvPr/>
        </p:nvPicPr>
        <p:blipFill>
          <a:blip r:embed="rId3"/>
          <a:srcRect/>
          <a:stretch>
            <a:fillRect/>
          </a:stretch>
        </p:blipFill>
        <p:spPr bwMode="auto">
          <a:xfrm>
            <a:off x="2895600" y="3505200"/>
            <a:ext cx="1244600" cy="1295400"/>
          </a:xfrm>
          <a:prstGeom prst="rect">
            <a:avLst/>
          </a:prstGeom>
          <a:noFill/>
          <a:ln w="9525">
            <a:noFill/>
            <a:miter lim="800000"/>
            <a:headEnd/>
            <a:tailEnd/>
          </a:ln>
        </p:spPr>
      </p:pic>
      <p:sp useBgFill="1">
        <p:nvSpPr>
          <p:cNvPr id="25605" name="Rectangle 5"/>
          <p:cNvSpPr>
            <a:spLocks noChangeArrowheads="1"/>
          </p:cNvSpPr>
          <p:nvPr/>
        </p:nvSpPr>
        <p:spPr bwMode="auto">
          <a:xfrm>
            <a:off x="914400" y="4648200"/>
            <a:ext cx="533400" cy="838200"/>
          </a:xfrm>
          <a:prstGeom prst="rect">
            <a:avLst/>
          </a:prstGeom>
          <a:ln w="25400">
            <a:noFill/>
            <a:miter lim="800000"/>
            <a:headEnd/>
            <a:tailEnd/>
          </a:ln>
        </p:spPr>
        <p:txBody>
          <a:bodyPr wrap="none" anchor="ctr">
            <a:prstTxWarp prst="textNoShape">
              <a:avLst/>
            </a:prstTxWarp>
          </a:bodyPr>
          <a:lstStyle/>
          <a:p>
            <a:endParaRPr lang="en-US"/>
          </a:p>
        </p:txBody>
      </p:sp>
      <p:graphicFrame>
        <p:nvGraphicFramePr>
          <p:cNvPr id="25602" name="Object 2"/>
          <p:cNvGraphicFramePr>
            <a:graphicFrameLocks noChangeAspect="1"/>
          </p:cNvGraphicFramePr>
          <p:nvPr/>
        </p:nvGraphicFramePr>
        <p:xfrm>
          <a:off x="1979613" y="2133600"/>
          <a:ext cx="5184775" cy="4052888"/>
        </p:xfrm>
        <a:graphic>
          <a:graphicData uri="http://schemas.openxmlformats.org/presentationml/2006/ole">
            <p:oleObj spid="_x0000_s25602" name="Image" r:id="rId4" imgW="5184610" imgH="4053653" progId="Photoshop.Image.5">
              <p:embed/>
            </p:oleObj>
          </a:graphicData>
        </a:graphic>
      </p:graphicFrame>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Rounded Rectangle 19"/>
          <p:cNvSpPr/>
          <p:nvPr/>
        </p:nvSpPr>
        <p:spPr>
          <a:xfrm>
            <a:off x="4572000" y="3429000"/>
            <a:ext cx="4572000" cy="3124200"/>
          </a:xfrm>
          <a:prstGeom prst="roundRect">
            <a:avLst/>
          </a:prstGeom>
          <a:gradFill>
            <a:gsLst>
              <a:gs pos="0">
                <a:schemeClr val="accent5">
                  <a:lumMod val="75000"/>
                </a:schemeClr>
              </a:gs>
              <a:gs pos="99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26627" name="Rectangle 2"/>
          <p:cNvSpPr>
            <a:spLocks noGrp="1" noChangeArrowheads="1"/>
          </p:cNvSpPr>
          <p:nvPr>
            <p:ph type="title"/>
          </p:nvPr>
        </p:nvSpPr>
        <p:spPr>
          <a:xfrm>
            <a:off x="0" y="0"/>
            <a:ext cx="9144000" cy="1447800"/>
          </a:xfrm>
        </p:spPr>
        <p:txBody>
          <a:bodyPr/>
          <a:lstStyle/>
          <a:p>
            <a:r>
              <a:rPr lang="en-US"/>
              <a:t>Comparative Sequence Analysis</a:t>
            </a:r>
            <a:br>
              <a:rPr lang="en-US"/>
            </a:br>
            <a:r>
              <a:rPr lang="en-US" sz="3200" b="1"/>
              <a:t>Looking at sets of sequences</a:t>
            </a:r>
          </a:p>
        </p:txBody>
      </p:sp>
      <p:pic>
        <p:nvPicPr>
          <p:cNvPr id="26628" name="Picture 3" descr="C:\protein.jpg"/>
          <p:cNvPicPr>
            <a:picLocks noChangeAspect="1" noChangeArrowheads="1"/>
          </p:cNvPicPr>
          <p:nvPr/>
        </p:nvPicPr>
        <p:blipFill>
          <a:blip r:embed="rId2"/>
          <a:srcRect/>
          <a:stretch>
            <a:fillRect/>
          </a:stretch>
        </p:blipFill>
        <p:spPr bwMode="auto">
          <a:xfrm>
            <a:off x="685800" y="3200400"/>
            <a:ext cx="1244600" cy="1295400"/>
          </a:xfrm>
          <a:prstGeom prst="rect">
            <a:avLst/>
          </a:prstGeom>
          <a:noFill/>
          <a:ln w="9525">
            <a:noFill/>
            <a:miter lim="800000"/>
            <a:headEnd/>
            <a:tailEnd/>
          </a:ln>
        </p:spPr>
      </p:pic>
      <p:pic>
        <p:nvPicPr>
          <p:cNvPr id="26629" name="Picture 5" descr="C:\protein.jpg"/>
          <p:cNvPicPr>
            <a:picLocks noChangeAspect="1" noChangeArrowheads="1"/>
          </p:cNvPicPr>
          <p:nvPr/>
        </p:nvPicPr>
        <p:blipFill>
          <a:blip r:embed="rId2"/>
          <a:srcRect/>
          <a:stretch>
            <a:fillRect/>
          </a:stretch>
        </p:blipFill>
        <p:spPr bwMode="auto">
          <a:xfrm>
            <a:off x="2660650" y="5334000"/>
            <a:ext cx="1098550" cy="1143000"/>
          </a:xfrm>
          <a:prstGeom prst="rect">
            <a:avLst/>
          </a:prstGeom>
          <a:noFill/>
          <a:ln w="9525">
            <a:noFill/>
            <a:miter lim="800000"/>
            <a:headEnd/>
            <a:tailEnd/>
          </a:ln>
        </p:spPr>
      </p:pic>
      <p:pic>
        <p:nvPicPr>
          <p:cNvPr id="26630" name="Picture 6" descr="C:\protein.jpg"/>
          <p:cNvPicPr>
            <a:picLocks noChangeAspect="1" noChangeArrowheads="1"/>
          </p:cNvPicPr>
          <p:nvPr/>
        </p:nvPicPr>
        <p:blipFill>
          <a:blip r:embed="rId2"/>
          <a:srcRect/>
          <a:stretch>
            <a:fillRect/>
          </a:stretch>
        </p:blipFill>
        <p:spPr bwMode="auto">
          <a:xfrm>
            <a:off x="1066800" y="5029200"/>
            <a:ext cx="1098550" cy="1143000"/>
          </a:xfrm>
          <a:prstGeom prst="rect">
            <a:avLst/>
          </a:prstGeom>
          <a:noFill/>
          <a:ln w="9525">
            <a:noFill/>
            <a:miter lim="800000"/>
            <a:headEnd/>
            <a:tailEnd/>
          </a:ln>
        </p:spPr>
      </p:pic>
      <p:pic>
        <p:nvPicPr>
          <p:cNvPr id="26631" name="Picture 7" descr="C:\protein.jpg"/>
          <p:cNvPicPr>
            <a:picLocks noChangeAspect="1" noChangeArrowheads="1"/>
          </p:cNvPicPr>
          <p:nvPr/>
        </p:nvPicPr>
        <p:blipFill>
          <a:blip r:embed="rId2"/>
          <a:srcRect/>
          <a:stretch>
            <a:fillRect/>
          </a:stretch>
        </p:blipFill>
        <p:spPr bwMode="auto">
          <a:xfrm>
            <a:off x="2032000" y="3581400"/>
            <a:ext cx="1609725" cy="1676400"/>
          </a:xfrm>
          <a:prstGeom prst="rect">
            <a:avLst/>
          </a:prstGeom>
          <a:noFill/>
          <a:ln w="9525">
            <a:noFill/>
            <a:miter lim="800000"/>
            <a:headEnd/>
            <a:tailEnd/>
          </a:ln>
        </p:spPr>
      </p:pic>
      <p:sp>
        <p:nvSpPr>
          <p:cNvPr id="26632" name="Text Box 8"/>
          <p:cNvSpPr txBox="1">
            <a:spLocks noChangeArrowheads="1"/>
          </p:cNvSpPr>
          <p:nvPr/>
        </p:nvSpPr>
        <p:spPr bwMode="auto">
          <a:xfrm>
            <a:off x="4876800" y="3711575"/>
            <a:ext cx="3725863" cy="1508125"/>
          </a:xfrm>
          <a:prstGeom prst="rect">
            <a:avLst/>
          </a:prstGeom>
          <a:noFill/>
          <a:ln w="25400">
            <a:noFill/>
            <a:miter lim="800000"/>
            <a:headEnd/>
            <a:tailEnd type="none" w="lg" len="lg"/>
          </a:ln>
        </p:spPr>
        <p:txBody>
          <a:bodyPr wrap="none" anchor="ctr">
            <a:prstTxWarp prst="textNoShape">
              <a:avLst/>
            </a:prstTxWarp>
            <a:spAutoFit/>
          </a:bodyPr>
          <a:lstStyle/>
          <a:p>
            <a:pPr>
              <a:tabLst>
                <a:tab pos="1198563" algn="l"/>
              </a:tabLst>
            </a:pPr>
            <a:r>
              <a:rPr lang="en-US" sz="2000">
                <a:solidFill>
                  <a:srgbClr val="99CCFF"/>
                </a:solidFill>
              </a:rPr>
              <a:t>Mouse:	…</a:t>
            </a:r>
            <a:r>
              <a:rPr lang="en-US" sz="2000" b="1">
                <a:solidFill>
                  <a:srgbClr val="99CCFF"/>
                </a:solidFill>
                <a:latin typeface="Courier New" charset="0"/>
              </a:rPr>
              <a:t>TLSPGLKIVSNPL</a:t>
            </a:r>
            <a:r>
              <a:rPr lang="en-US" sz="2000">
                <a:solidFill>
                  <a:srgbClr val="99CCFF"/>
                </a:solidFill>
              </a:rPr>
              <a:t>…</a:t>
            </a:r>
          </a:p>
          <a:p>
            <a:pPr>
              <a:tabLst>
                <a:tab pos="1198563" algn="l"/>
              </a:tabLst>
            </a:pPr>
            <a:r>
              <a:rPr lang="en-US" sz="2000">
                <a:solidFill>
                  <a:srgbClr val="99CCFF"/>
                </a:solidFill>
              </a:rPr>
              <a:t>Rat:	…</a:t>
            </a:r>
            <a:r>
              <a:rPr lang="en-US" sz="2000" b="1">
                <a:solidFill>
                  <a:srgbClr val="99CCFF"/>
                </a:solidFill>
                <a:latin typeface="Courier New" charset="0"/>
              </a:rPr>
              <a:t>TLTPGLKLVSDTL</a:t>
            </a:r>
            <a:r>
              <a:rPr lang="en-US" sz="2000">
                <a:solidFill>
                  <a:srgbClr val="99CCFF"/>
                </a:solidFill>
              </a:rPr>
              <a:t>…</a:t>
            </a:r>
          </a:p>
          <a:p>
            <a:pPr>
              <a:tabLst>
                <a:tab pos="1198563" algn="l"/>
              </a:tabLst>
            </a:pPr>
            <a:r>
              <a:rPr lang="en-US" sz="2000">
                <a:solidFill>
                  <a:srgbClr val="99CCFF"/>
                </a:solidFill>
              </a:rPr>
              <a:t>Baboon:	…</a:t>
            </a:r>
            <a:r>
              <a:rPr lang="en-US" sz="2000" b="1">
                <a:solidFill>
                  <a:srgbClr val="99CCFF"/>
                </a:solidFill>
                <a:latin typeface="Courier New" charset="0"/>
              </a:rPr>
              <a:t>TVSPGLRIVSDGV</a:t>
            </a:r>
            <a:r>
              <a:rPr lang="en-US" sz="2000">
                <a:solidFill>
                  <a:srgbClr val="99CCFF"/>
                </a:solidFill>
              </a:rPr>
              <a:t>…</a:t>
            </a:r>
          </a:p>
          <a:p>
            <a:pPr>
              <a:tabLst>
                <a:tab pos="1198563" algn="l"/>
              </a:tabLst>
            </a:pPr>
            <a:r>
              <a:rPr lang="en-US" sz="2000">
                <a:solidFill>
                  <a:srgbClr val="99CCFF"/>
                </a:solidFill>
              </a:rPr>
              <a:t>Chimp:	…</a:t>
            </a:r>
            <a:r>
              <a:rPr lang="en-US" sz="2000" b="1">
                <a:solidFill>
                  <a:srgbClr val="99CCFF"/>
                </a:solidFill>
                <a:latin typeface="Courier New" charset="0"/>
              </a:rPr>
              <a:t>TISPGLVIVSENL</a:t>
            </a:r>
            <a:r>
              <a:rPr lang="en-US" sz="2000">
                <a:solidFill>
                  <a:srgbClr val="99CCFF"/>
                </a:solidFill>
              </a:rPr>
              <a:t>...</a:t>
            </a:r>
          </a:p>
        </p:txBody>
      </p:sp>
      <p:grpSp>
        <p:nvGrpSpPr>
          <p:cNvPr id="2" name="Group 9"/>
          <p:cNvGrpSpPr>
            <a:grpSpLocks/>
          </p:cNvGrpSpPr>
          <p:nvPr/>
        </p:nvGrpSpPr>
        <p:grpSpPr bwMode="auto">
          <a:xfrm>
            <a:off x="4876800" y="3711575"/>
            <a:ext cx="3725863" cy="2489200"/>
            <a:chOff x="3072" y="2002"/>
            <a:chExt cx="2347" cy="1568"/>
          </a:xfrm>
        </p:grpSpPr>
        <p:sp>
          <p:nvSpPr>
            <p:cNvPr id="26642" name="Text Box 10"/>
            <p:cNvSpPr txBox="1">
              <a:spLocks noChangeArrowheads="1"/>
            </p:cNvSpPr>
            <p:nvPr/>
          </p:nvSpPr>
          <p:spPr bwMode="auto">
            <a:xfrm>
              <a:off x="3072" y="2002"/>
              <a:ext cx="2347" cy="950"/>
            </a:xfrm>
            <a:prstGeom prst="rect">
              <a:avLst/>
            </a:prstGeom>
            <a:noFill/>
            <a:ln w="25400">
              <a:noFill/>
              <a:miter lim="800000"/>
              <a:headEnd/>
              <a:tailEnd type="none" w="lg" len="lg"/>
            </a:ln>
          </p:spPr>
          <p:txBody>
            <a:bodyPr wrap="none" anchor="ctr">
              <a:prstTxWarp prst="textNoShape">
                <a:avLst/>
              </a:prstTxWarp>
              <a:spAutoFit/>
            </a:bodyPr>
            <a:lstStyle/>
            <a:p>
              <a:pPr>
                <a:tabLst>
                  <a:tab pos="1198563" algn="l"/>
                </a:tabLst>
              </a:pPr>
              <a:r>
                <a:rPr lang="en-US" sz="2000">
                  <a:solidFill>
                    <a:srgbClr val="99CCFF"/>
                  </a:solidFill>
                </a:rPr>
                <a:t>Mouse:	…</a:t>
              </a:r>
              <a:r>
                <a:rPr lang="en-US" sz="2000" b="1">
                  <a:solidFill>
                    <a:srgbClr val="99CCFF"/>
                  </a:solidFill>
                  <a:latin typeface="Courier New" charset="0"/>
                </a:rPr>
                <a:t>TLS</a:t>
              </a:r>
              <a:r>
                <a:rPr lang="en-US" sz="2000" b="1">
                  <a:solidFill>
                    <a:srgbClr val="FF0000"/>
                  </a:solidFill>
                  <a:latin typeface="Courier New" charset="0"/>
                </a:rPr>
                <a:t>P</a:t>
              </a:r>
              <a:r>
                <a:rPr lang="en-US" sz="2000" b="1">
                  <a:solidFill>
                    <a:srgbClr val="99CCFF"/>
                  </a:solidFill>
                  <a:latin typeface="Courier New" charset="0"/>
                </a:rPr>
                <a:t>GLKIVSNPL</a:t>
              </a:r>
              <a:r>
                <a:rPr lang="en-US" sz="2000">
                  <a:solidFill>
                    <a:srgbClr val="99CCFF"/>
                  </a:solidFill>
                </a:rPr>
                <a:t>…</a:t>
              </a:r>
            </a:p>
            <a:p>
              <a:pPr>
                <a:tabLst>
                  <a:tab pos="1198563" algn="l"/>
                </a:tabLst>
              </a:pPr>
              <a:r>
                <a:rPr lang="en-US" sz="2000">
                  <a:solidFill>
                    <a:srgbClr val="99CCFF"/>
                  </a:solidFill>
                </a:rPr>
                <a:t>Rat:	…</a:t>
              </a:r>
              <a:r>
                <a:rPr lang="en-US" sz="2000" b="1">
                  <a:solidFill>
                    <a:srgbClr val="99CCFF"/>
                  </a:solidFill>
                  <a:latin typeface="Courier New" charset="0"/>
                </a:rPr>
                <a:t>TLT</a:t>
              </a:r>
              <a:r>
                <a:rPr lang="en-US" sz="2000" b="1">
                  <a:solidFill>
                    <a:srgbClr val="FF0000"/>
                  </a:solidFill>
                  <a:latin typeface="Courier New" charset="0"/>
                </a:rPr>
                <a:t>P</a:t>
              </a:r>
              <a:r>
                <a:rPr lang="en-US" sz="2000" b="1">
                  <a:solidFill>
                    <a:srgbClr val="99CCFF"/>
                  </a:solidFill>
                  <a:latin typeface="Courier New" charset="0"/>
                </a:rPr>
                <a:t>GLKLVSDTL</a:t>
              </a:r>
              <a:r>
                <a:rPr lang="en-US" sz="2000">
                  <a:solidFill>
                    <a:srgbClr val="99CCFF"/>
                  </a:solidFill>
                </a:rPr>
                <a:t>…</a:t>
              </a:r>
            </a:p>
            <a:p>
              <a:pPr>
                <a:tabLst>
                  <a:tab pos="1198563" algn="l"/>
                </a:tabLst>
              </a:pPr>
              <a:r>
                <a:rPr lang="en-US" sz="2000">
                  <a:solidFill>
                    <a:srgbClr val="99CCFF"/>
                  </a:solidFill>
                </a:rPr>
                <a:t>Baboon:	…</a:t>
              </a:r>
              <a:r>
                <a:rPr lang="en-US" sz="2000" b="1">
                  <a:solidFill>
                    <a:srgbClr val="99CCFF"/>
                  </a:solidFill>
                  <a:latin typeface="Courier New" charset="0"/>
                </a:rPr>
                <a:t>TVS</a:t>
              </a:r>
              <a:r>
                <a:rPr lang="en-US" sz="2000" b="1">
                  <a:solidFill>
                    <a:srgbClr val="FF0000"/>
                  </a:solidFill>
                  <a:latin typeface="Courier New" charset="0"/>
                </a:rPr>
                <a:t>P</a:t>
              </a:r>
              <a:r>
                <a:rPr lang="en-US" sz="2000" b="1">
                  <a:solidFill>
                    <a:srgbClr val="99CCFF"/>
                  </a:solidFill>
                  <a:latin typeface="Courier New" charset="0"/>
                </a:rPr>
                <a:t>GLRIVSDGV</a:t>
              </a:r>
              <a:r>
                <a:rPr lang="en-US" sz="2000">
                  <a:solidFill>
                    <a:srgbClr val="99CCFF"/>
                  </a:solidFill>
                </a:rPr>
                <a:t>…</a:t>
              </a:r>
            </a:p>
            <a:p>
              <a:pPr>
                <a:tabLst>
                  <a:tab pos="1198563" algn="l"/>
                </a:tabLst>
              </a:pPr>
              <a:r>
                <a:rPr lang="en-US" sz="2000">
                  <a:solidFill>
                    <a:srgbClr val="99CCFF"/>
                  </a:solidFill>
                </a:rPr>
                <a:t>Chimp:	…</a:t>
              </a:r>
              <a:r>
                <a:rPr lang="en-US" sz="2000" b="1">
                  <a:solidFill>
                    <a:srgbClr val="99CCFF"/>
                  </a:solidFill>
                  <a:latin typeface="Courier New" charset="0"/>
                </a:rPr>
                <a:t>TIS</a:t>
              </a:r>
              <a:r>
                <a:rPr lang="en-US" sz="2000" b="1">
                  <a:solidFill>
                    <a:srgbClr val="FF0000"/>
                  </a:solidFill>
                  <a:latin typeface="Courier New" charset="0"/>
                </a:rPr>
                <a:t>P</a:t>
              </a:r>
              <a:r>
                <a:rPr lang="en-US" sz="2000" b="1">
                  <a:solidFill>
                    <a:srgbClr val="99CCFF"/>
                  </a:solidFill>
                  <a:latin typeface="Courier New" charset="0"/>
                </a:rPr>
                <a:t>GLVIVSENL</a:t>
              </a:r>
              <a:r>
                <a:rPr lang="en-US" sz="2000">
                  <a:solidFill>
                    <a:srgbClr val="99CCFF"/>
                  </a:solidFill>
                </a:rPr>
                <a:t>...</a:t>
              </a:r>
            </a:p>
          </p:txBody>
        </p:sp>
        <p:sp>
          <p:nvSpPr>
            <p:cNvPr id="26643" name="Text Box 11"/>
            <p:cNvSpPr txBox="1">
              <a:spLocks noChangeArrowheads="1"/>
            </p:cNvSpPr>
            <p:nvPr/>
          </p:nvSpPr>
          <p:spPr bwMode="auto">
            <a:xfrm>
              <a:off x="3264" y="2976"/>
              <a:ext cx="1035" cy="594"/>
            </a:xfrm>
            <a:prstGeom prst="rect">
              <a:avLst/>
            </a:prstGeom>
            <a:noFill/>
            <a:ln w="25400">
              <a:noFill/>
              <a:miter lim="800000"/>
              <a:headEnd/>
              <a:tailEnd/>
            </a:ln>
          </p:spPr>
          <p:txBody>
            <a:bodyPr wrap="none">
              <a:prstTxWarp prst="textNoShape">
                <a:avLst/>
              </a:prstTxWarp>
              <a:spAutoFit/>
            </a:bodyPr>
            <a:lstStyle/>
            <a:p>
              <a:pPr algn="ctr"/>
              <a:r>
                <a:rPr kumimoji="1" lang="en-US">
                  <a:solidFill>
                    <a:srgbClr val="FF0000"/>
                  </a:solidFill>
                </a:rPr>
                <a:t>Conserved</a:t>
              </a:r>
            </a:p>
            <a:p>
              <a:pPr algn="ctr"/>
              <a:r>
                <a:rPr kumimoji="1" lang="en-US">
                  <a:solidFill>
                    <a:srgbClr val="FF0000"/>
                  </a:solidFill>
                </a:rPr>
                <a:t>proline</a:t>
              </a:r>
            </a:p>
          </p:txBody>
        </p:sp>
        <p:sp>
          <p:nvSpPr>
            <p:cNvPr id="26644" name="Line 12"/>
            <p:cNvSpPr>
              <a:spLocks noChangeShapeType="1"/>
            </p:cNvSpPr>
            <p:nvPr/>
          </p:nvSpPr>
          <p:spPr bwMode="auto">
            <a:xfrm flipV="1">
              <a:off x="3936" y="2832"/>
              <a:ext cx="336" cy="192"/>
            </a:xfrm>
            <a:prstGeom prst="line">
              <a:avLst/>
            </a:prstGeom>
            <a:noFill/>
            <a:ln w="25400">
              <a:solidFill>
                <a:srgbClr val="FF0000"/>
              </a:solidFill>
              <a:round/>
              <a:headEnd/>
              <a:tailEnd type="triangle" w="med" len="med"/>
            </a:ln>
          </p:spPr>
          <p:txBody>
            <a:bodyPr wrap="none" anchor="ctr">
              <a:prstTxWarp prst="textNoShape">
                <a:avLst/>
              </a:prstTxWarp>
            </a:bodyPr>
            <a:lstStyle/>
            <a:p>
              <a:endParaRPr lang="en-US"/>
            </a:p>
          </p:txBody>
        </p:sp>
      </p:grpSp>
      <p:grpSp>
        <p:nvGrpSpPr>
          <p:cNvPr id="3" name="Group 13"/>
          <p:cNvGrpSpPr>
            <a:grpSpLocks/>
          </p:cNvGrpSpPr>
          <p:nvPr/>
        </p:nvGrpSpPr>
        <p:grpSpPr bwMode="auto">
          <a:xfrm>
            <a:off x="4876800" y="3711575"/>
            <a:ext cx="4208463" cy="2717800"/>
            <a:chOff x="3072" y="2002"/>
            <a:chExt cx="2651" cy="1712"/>
          </a:xfrm>
        </p:grpSpPr>
        <p:grpSp>
          <p:nvGrpSpPr>
            <p:cNvPr id="26636" name="Group 14"/>
            <p:cNvGrpSpPr>
              <a:grpSpLocks/>
            </p:cNvGrpSpPr>
            <p:nvPr/>
          </p:nvGrpSpPr>
          <p:grpSpPr bwMode="auto">
            <a:xfrm>
              <a:off x="3072" y="2002"/>
              <a:ext cx="2347" cy="1568"/>
              <a:chOff x="3072" y="2002"/>
              <a:chExt cx="2347" cy="1568"/>
            </a:xfrm>
          </p:grpSpPr>
          <p:sp>
            <p:nvSpPr>
              <p:cNvPr id="26639" name="Text Box 15"/>
              <p:cNvSpPr txBox="1">
                <a:spLocks noChangeArrowheads="1"/>
              </p:cNvSpPr>
              <p:nvPr/>
            </p:nvSpPr>
            <p:spPr bwMode="auto">
              <a:xfrm>
                <a:off x="3072" y="2002"/>
                <a:ext cx="2347" cy="950"/>
              </a:xfrm>
              <a:prstGeom prst="rect">
                <a:avLst/>
              </a:prstGeom>
              <a:noFill/>
              <a:ln w="25400">
                <a:noFill/>
                <a:miter lim="800000"/>
                <a:headEnd/>
                <a:tailEnd type="none" w="lg" len="lg"/>
              </a:ln>
            </p:spPr>
            <p:txBody>
              <a:bodyPr wrap="none" anchor="ctr">
                <a:prstTxWarp prst="textNoShape">
                  <a:avLst/>
                </a:prstTxWarp>
                <a:spAutoFit/>
              </a:bodyPr>
              <a:lstStyle/>
              <a:p>
                <a:pPr>
                  <a:tabLst>
                    <a:tab pos="1198563" algn="l"/>
                  </a:tabLst>
                </a:pPr>
                <a:r>
                  <a:rPr lang="en-US" sz="2000">
                    <a:solidFill>
                      <a:srgbClr val="99CCFF"/>
                    </a:solidFill>
                  </a:rPr>
                  <a:t>Mouse:	…</a:t>
                </a:r>
                <a:r>
                  <a:rPr lang="en-US" sz="2000" b="1">
                    <a:solidFill>
                      <a:srgbClr val="99CCFF"/>
                    </a:solidFill>
                    <a:latin typeface="Courier New" charset="0"/>
                  </a:rPr>
                  <a:t>TLS</a:t>
                </a:r>
                <a:r>
                  <a:rPr lang="en-US" sz="2000" b="1">
                    <a:solidFill>
                      <a:srgbClr val="FF0000"/>
                    </a:solidFill>
                    <a:latin typeface="Courier New" charset="0"/>
                  </a:rPr>
                  <a:t>P</a:t>
                </a:r>
                <a:r>
                  <a:rPr lang="en-US" sz="2000" b="1">
                    <a:solidFill>
                      <a:srgbClr val="99CCFF"/>
                    </a:solidFill>
                    <a:latin typeface="Courier New" charset="0"/>
                  </a:rPr>
                  <a:t>GLKIVS</a:t>
                </a:r>
                <a:r>
                  <a:rPr lang="en-US" sz="2000" b="1">
                    <a:solidFill>
                      <a:srgbClr val="FF00FF"/>
                    </a:solidFill>
                    <a:latin typeface="Courier New" charset="0"/>
                  </a:rPr>
                  <a:t>N</a:t>
                </a:r>
                <a:r>
                  <a:rPr lang="en-US" sz="2000" b="1">
                    <a:solidFill>
                      <a:srgbClr val="99CCFF"/>
                    </a:solidFill>
                    <a:latin typeface="Courier New" charset="0"/>
                  </a:rPr>
                  <a:t>PL</a:t>
                </a:r>
                <a:r>
                  <a:rPr lang="en-US" sz="2000">
                    <a:solidFill>
                      <a:srgbClr val="99CCFF"/>
                    </a:solidFill>
                  </a:rPr>
                  <a:t>…</a:t>
                </a:r>
              </a:p>
              <a:p>
                <a:pPr>
                  <a:tabLst>
                    <a:tab pos="1198563" algn="l"/>
                  </a:tabLst>
                </a:pPr>
                <a:r>
                  <a:rPr lang="en-US" sz="2000">
                    <a:solidFill>
                      <a:srgbClr val="99CCFF"/>
                    </a:solidFill>
                  </a:rPr>
                  <a:t>Rat:	…</a:t>
                </a:r>
                <a:r>
                  <a:rPr lang="en-US" sz="2000" b="1">
                    <a:solidFill>
                      <a:srgbClr val="99CCFF"/>
                    </a:solidFill>
                    <a:latin typeface="Courier New" charset="0"/>
                  </a:rPr>
                  <a:t>TLT</a:t>
                </a:r>
                <a:r>
                  <a:rPr lang="en-US" sz="2000" b="1">
                    <a:solidFill>
                      <a:srgbClr val="FF0000"/>
                    </a:solidFill>
                    <a:latin typeface="Courier New" charset="0"/>
                  </a:rPr>
                  <a:t>P</a:t>
                </a:r>
                <a:r>
                  <a:rPr lang="en-US" sz="2000" b="1">
                    <a:solidFill>
                      <a:srgbClr val="99CCFF"/>
                    </a:solidFill>
                    <a:latin typeface="Courier New" charset="0"/>
                  </a:rPr>
                  <a:t>GLKLVS</a:t>
                </a:r>
                <a:r>
                  <a:rPr lang="en-US" sz="2000" b="1">
                    <a:solidFill>
                      <a:srgbClr val="FF00FF"/>
                    </a:solidFill>
                    <a:latin typeface="Courier New" charset="0"/>
                  </a:rPr>
                  <a:t>D</a:t>
                </a:r>
                <a:r>
                  <a:rPr lang="en-US" sz="2000" b="1">
                    <a:solidFill>
                      <a:srgbClr val="99CCFF"/>
                    </a:solidFill>
                    <a:latin typeface="Courier New" charset="0"/>
                  </a:rPr>
                  <a:t>TL</a:t>
                </a:r>
                <a:r>
                  <a:rPr lang="en-US" sz="2000">
                    <a:solidFill>
                      <a:srgbClr val="99CCFF"/>
                    </a:solidFill>
                  </a:rPr>
                  <a:t>…</a:t>
                </a:r>
              </a:p>
              <a:p>
                <a:pPr>
                  <a:tabLst>
                    <a:tab pos="1198563" algn="l"/>
                  </a:tabLst>
                </a:pPr>
                <a:r>
                  <a:rPr lang="en-US" sz="2000">
                    <a:solidFill>
                      <a:srgbClr val="99CCFF"/>
                    </a:solidFill>
                  </a:rPr>
                  <a:t>Baboon:	…</a:t>
                </a:r>
                <a:r>
                  <a:rPr lang="en-US" sz="2000" b="1">
                    <a:solidFill>
                      <a:srgbClr val="99CCFF"/>
                    </a:solidFill>
                    <a:latin typeface="Courier New" charset="0"/>
                  </a:rPr>
                  <a:t>TVS</a:t>
                </a:r>
                <a:r>
                  <a:rPr lang="en-US" sz="2000" b="1">
                    <a:solidFill>
                      <a:srgbClr val="FF0000"/>
                    </a:solidFill>
                    <a:latin typeface="Courier New" charset="0"/>
                  </a:rPr>
                  <a:t>P</a:t>
                </a:r>
                <a:r>
                  <a:rPr lang="en-US" sz="2000" b="1">
                    <a:solidFill>
                      <a:srgbClr val="99CCFF"/>
                    </a:solidFill>
                    <a:latin typeface="Courier New" charset="0"/>
                  </a:rPr>
                  <a:t>GLRIVS</a:t>
                </a:r>
                <a:r>
                  <a:rPr lang="en-US" sz="2000" b="1">
                    <a:solidFill>
                      <a:srgbClr val="FF00FF"/>
                    </a:solidFill>
                    <a:latin typeface="Courier New" charset="0"/>
                  </a:rPr>
                  <a:t>D</a:t>
                </a:r>
                <a:r>
                  <a:rPr lang="en-US" sz="2000" b="1">
                    <a:solidFill>
                      <a:srgbClr val="99CCFF"/>
                    </a:solidFill>
                    <a:latin typeface="Courier New" charset="0"/>
                  </a:rPr>
                  <a:t>GV</a:t>
                </a:r>
                <a:r>
                  <a:rPr lang="en-US" sz="2000">
                    <a:solidFill>
                      <a:srgbClr val="99CCFF"/>
                    </a:solidFill>
                  </a:rPr>
                  <a:t>…</a:t>
                </a:r>
              </a:p>
              <a:p>
                <a:pPr>
                  <a:tabLst>
                    <a:tab pos="1198563" algn="l"/>
                  </a:tabLst>
                </a:pPr>
                <a:r>
                  <a:rPr lang="en-US" sz="2000">
                    <a:solidFill>
                      <a:srgbClr val="99CCFF"/>
                    </a:solidFill>
                  </a:rPr>
                  <a:t>Chimp:	…</a:t>
                </a:r>
                <a:r>
                  <a:rPr lang="en-US" sz="2000" b="1">
                    <a:solidFill>
                      <a:srgbClr val="99CCFF"/>
                    </a:solidFill>
                    <a:latin typeface="Courier New" charset="0"/>
                  </a:rPr>
                  <a:t>TIS</a:t>
                </a:r>
                <a:r>
                  <a:rPr lang="en-US" sz="2000" b="1">
                    <a:solidFill>
                      <a:srgbClr val="FF0000"/>
                    </a:solidFill>
                    <a:latin typeface="Courier New" charset="0"/>
                  </a:rPr>
                  <a:t>P</a:t>
                </a:r>
                <a:r>
                  <a:rPr lang="en-US" sz="2000" b="1">
                    <a:solidFill>
                      <a:srgbClr val="99CCFF"/>
                    </a:solidFill>
                    <a:latin typeface="Courier New" charset="0"/>
                  </a:rPr>
                  <a:t>GLVIVS</a:t>
                </a:r>
                <a:r>
                  <a:rPr lang="en-US" sz="2000" b="1">
                    <a:solidFill>
                      <a:srgbClr val="FF00FF"/>
                    </a:solidFill>
                    <a:latin typeface="Courier New" charset="0"/>
                  </a:rPr>
                  <a:t>E</a:t>
                </a:r>
                <a:r>
                  <a:rPr lang="en-US" sz="2000" b="1">
                    <a:solidFill>
                      <a:srgbClr val="99CCFF"/>
                    </a:solidFill>
                    <a:latin typeface="Courier New" charset="0"/>
                  </a:rPr>
                  <a:t>NL</a:t>
                </a:r>
                <a:r>
                  <a:rPr lang="en-US" sz="2000">
                    <a:solidFill>
                      <a:srgbClr val="99CCFF"/>
                    </a:solidFill>
                  </a:rPr>
                  <a:t>...</a:t>
                </a:r>
              </a:p>
            </p:txBody>
          </p:sp>
          <p:sp>
            <p:nvSpPr>
              <p:cNvPr id="26640" name="Text Box 16"/>
              <p:cNvSpPr txBox="1">
                <a:spLocks noChangeArrowheads="1"/>
              </p:cNvSpPr>
              <p:nvPr/>
            </p:nvSpPr>
            <p:spPr bwMode="auto">
              <a:xfrm>
                <a:off x="3264" y="2976"/>
                <a:ext cx="1035" cy="594"/>
              </a:xfrm>
              <a:prstGeom prst="rect">
                <a:avLst/>
              </a:prstGeom>
              <a:noFill/>
              <a:ln w="25400">
                <a:noFill/>
                <a:miter lim="800000"/>
                <a:headEnd/>
                <a:tailEnd/>
              </a:ln>
            </p:spPr>
            <p:txBody>
              <a:bodyPr wrap="none">
                <a:prstTxWarp prst="textNoShape">
                  <a:avLst/>
                </a:prstTxWarp>
                <a:spAutoFit/>
              </a:bodyPr>
              <a:lstStyle/>
              <a:p>
                <a:pPr algn="ctr"/>
                <a:r>
                  <a:rPr kumimoji="1" lang="en-US">
                    <a:solidFill>
                      <a:srgbClr val="FF0000"/>
                    </a:solidFill>
                  </a:rPr>
                  <a:t>Conserved</a:t>
                </a:r>
              </a:p>
              <a:p>
                <a:pPr algn="ctr"/>
                <a:r>
                  <a:rPr kumimoji="1" lang="en-US">
                    <a:solidFill>
                      <a:srgbClr val="FF0000"/>
                    </a:solidFill>
                  </a:rPr>
                  <a:t>proline</a:t>
                </a:r>
              </a:p>
            </p:txBody>
          </p:sp>
          <p:sp>
            <p:nvSpPr>
              <p:cNvPr id="26641" name="Line 17"/>
              <p:cNvSpPr>
                <a:spLocks noChangeShapeType="1"/>
              </p:cNvSpPr>
              <p:nvPr/>
            </p:nvSpPr>
            <p:spPr bwMode="auto">
              <a:xfrm flipV="1">
                <a:off x="3936" y="2832"/>
                <a:ext cx="336" cy="192"/>
              </a:xfrm>
              <a:prstGeom prst="line">
                <a:avLst/>
              </a:prstGeom>
              <a:noFill/>
              <a:ln w="25400">
                <a:solidFill>
                  <a:srgbClr val="FF0000"/>
                </a:solidFill>
                <a:round/>
                <a:headEnd/>
                <a:tailEnd type="triangle" w="med" len="med"/>
              </a:ln>
            </p:spPr>
            <p:txBody>
              <a:bodyPr wrap="none" anchor="ctr">
                <a:prstTxWarp prst="textNoShape">
                  <a:avLst/>
                </a:prstTxWarp>
              </a:bodyPr>
              <a:lstStyle/>
              <a:p>
                <a:endParaRPr lang="en-US"/>
              </a:p>
            </p:txBody>
          </p:sp>
        </p:grpSp>
        <p:sp>
          <p:nvSpPr>
            <p:cNvPr id="26637" name="Text Box 18"/>
            <p:cNvSpPr txBox="1">
              <a:spLocks noChangeArrowheads="1"/>
            </p:cNvSpPr>
            <p:nvPr/>
          </p:nvSpPr>
          <p:spPr bwMode="auto">
            <a:xfrm>
              <a:off x="4292" y="3120"/>
              <a:ext cx="1431" cy="594"/>
            </a:xfrm>
            <a:prstGeom prst="rect">
              <a:avLst/>
            </a:prstGeom>
            <a:noFill/>
            <a:ln w="25400">
              <a:noFill/>
              <a:miter lim="800000"/>
              <a:headEnd/>
              <a:tailEnd/>
            </a:ln>
          </p:spPr>
          <p:txBody>
            <a:bodyPr wrap="none">
              <a:prstTxWarp prst="textNoShape">
                <a:avLst/>
              </a:prstTxWarp>
              <a:spAutoFit/>
            </a:bodyPr>
            <a:lstStyle/>
            <a:p>
              <a:pPr algn="ctr"/>
              <a:r>
                <a:rPr kumimoji="1" lang="en-US">
                  <a:solidFill>
                    <a:srgbClr val="FF00FF"/>
                  </a:solidFill>
                </a:rPr>
                <a:t>Variable</a:t>
              </a:r>
            </a:p>
            <a:p>
              <a:pPr algn="ctr"/>
              <a:r>
                <a:rPr kumimoji="1" lang="en-US">
                  <a:solidFill>
                    <a:srgbClr val="FF00FF"/>
                  </a:solidFill>
                </a:rPr>
                <a:t>“High entropy”</a:t>
              </a:r>
            </a:p>
          </p:txBody>
        </p:sp>
        <p:sp>
          <p:nvSpPr>
            <p:cNvPr id="26638" name="Line 19"/>
            <p:cNvSpPr>
              <a:spLocks noChangeShapeType="1"/>
            </p:cNvSpPr>
            <p:nvPr/>
          </p:nvSpPr>
          <p:spPr bwMode="auto">
            <a:xfrm flipV="1">
              <a:off x="4992" y="2864"/>
              <a:ext cx="0" cy="288"/>
            </a:xfrm>
            <a:prstGeom prst="line">
              <a:avLst/>
            </a:prstGeom>
            <a:noFill/>
            <a:ln w="25400">
              <a:solidFill>
                <a:srgbClr val="FF00FF"/>
              </a:solidFill>
              <a:round/>
              <a:headEnd/>
              <a:tailEnd type="triangle" w="med" len="med"/>
            </a:ln>
          </p:spPr>
          <p:txBody>
            <a:bodyPr wrap="none" anchor="ctr">
              <a:prstTxWarp prst="textNoShape">
                <a:avLst/>
              </a:prstTxWarp>
            </a:bodyPr>
            <a:lstStyle/>
            <a:p>
              <a:endParaRPr lang="en-US"/>
            </a:p>
          </p:txBody>
        </p:sp>
      </p:grpSp>
      <p:sp>
        <p:nvSpPr>
          <p:cNvPr id="244756" name="Text Box 20"/>
          <p:cNvSpPr txBox="1">
            <a:spLocks noChangeArrowheads="1"/>
          </p:cNvSpPr>
          <p:nvPr/>
        </p:nvSpPr>
        <p:spPr bwMode="auto">
          <a:xfrm>
            <a:off x="0" y="1524000"/>
            <a:ext cx="9144000" cy="954088"/>
          </a:xfrm>
          <a:prstGeom prst="rect">
            <a:avLst/>
          </a:prstGeom>
          <a:noFill/>
          <a:ln w="25400">
            <a:noFill/>
            <a:miter lim="800000"/>
            <a:headEnd/>
            <a:tailEnd/>
          </a:ln>
        </p:spPr>
        <p:txBody>
          <a:bodyPr>
            <a:prstTxWarp prst="textNoShape">
              <a:avLst/>
            </a:prstTxWarp>
            <a:spAutoFit/>
          </a:bodyPr>
          <a:lstStyle/>
          <a:p>
            <a:pPr algn="ctr"/>
            <a:r>
              <a:rPr kumimoji="1" lang="en-US" sz="2800"/>
              <a:t>A common but </a:t>
            </a:r>
            <a:r>
              <a:rPr kumimoji="1" lang="en-US" sz="2800" b="1"/>
              <a:t>wrong </a:t>
            </a:r>
            <a:r>
              <a:rPr kumimoji="1" lang="en-US" sz="2800"/>
              <a:t>assumption:  sequences are a </a:t>
            </a:r>
            <a:r>
              <a:rPr kumimoji="1" lang="en-US" sz="2800" b="1"/>
              <a:t>random</a:t>
            </a:r>
            <a:r>
              <a:rPr kumimoji="1" lang="en-US" sz="2800"/>
              <a:t> sample from the set of all possible sequences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4756"/>
                                        </p:tgtEl>
                                        <p:attrNameLst>
                                          <p:attrName>style.visibility</p:attrName>
                                        </p:attrNameLst>
                                      </p:cBhvr>
                                      <p:to>
                                        <p:strVal val="visible"/>
                                      </p:to>
                                    </p:set>
                                    <p:animEffect transition="in" filter="wipe(up)">
                                      <p:cBhvr>
                                        <p:cTn id="17" dur="500"/>
                                        <p:tgtEl>
                                          <p:spTgt spid="24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56" grpId="0" autoUpdateAnimBg="0"/>
    </p:bldLst>
  </p:timing>
</p:sld>
</file>

<file path=ppt/theme/theme1.xml><?xml version="1.0" encoding="utf-8"?>
<a:theme xmlns:a="http://schemas.openxmlformats.org/drawingml/2006/main" name="Default Design">
  <a:themeElements>
    <a:clrScheme name="Default Design 14">
      <a:dk1>
        <a:srgbClr val="001561"/>
      </a:dk1>
      <a:lt1>
        <a:srgbClr val="FFFFFF"/>
      </a:lt1>
      <a:dk2>
        <a:srgbClr val="0A2779"/>
      </a:dk2>
      <a:lt2>
        <a:srgbClr val="566880"/>
      </a:lt2>
      <a:accent1>
        <a:srgbClr val="44BABE"/>
      </a:accent1>
      <a:accent2>
        <a:srgbClr val="005194"/>
      </a:accent2>
      <a:accent3>
        <a:srgbClr val="FFFFFF"/>
      </a:accent3>
      <a:accent4>
        <a:srgbClr val="001052"/>
      </a:accent4>
      <a:accent5>
        <a:srgbClr val="B0D9DB"/>
      </a:accent5>
      <a:accent6>
        <a:srgbClr val="004986"/>
      </a:accent6>
      <a:hlink>
        <a:srgbClr val="70DDEA"/>
      </a:hlink>
      <a:folHlink>
        <a:srgbClr val="00A7B1"/>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9BE2E"/>
        </a:accent1>
        <a:accent2>
          <a:srgbClr val="005194"/>
        </a:accent2>
        <a:accent3>
          <a:srgbClr val="FFFFFF"/>
        </a:accent3>
        <a:accent4>
          <a:srgbClr val="000000"/>
        </a:accent4>
        <a:accent5>
          <a:srgbClr val="C4DBAD"/>
        </a:accent5>
        <a:accent6>
          <a:srgbClr val="004986"/>
        </a:accent6>
        <a:hlink>
          <a:srgbClr val="EA9B20"/>
        </a:hlink>
        <a:folHlink>
          <a:srgbClr val="B10050"/>
        </a:folHlink>
      </a:clrScheme>
      <a:clrMap bg1="lt1" tx1="dk1" bg2="lt2" tx2="dk2" accent1="accent1" accent2="accent2" accent3="accent3" accent4="accent4" accent5="accent5" accent6="accent6" hlink="hlink" folHlink="folHlink"/>
    </a:extraClrScheme>
    <a:extraClrScheme>
      <a:clrScheme name="Default Design 14">
        <a:dk1>
          <a:srgbClr val="001561"/>
        </a:dk1>
        <a:lt1>
          <a:srgbClr val="FFFFFF"/>
        </a:lt1>
        <a:dk2>
          <a:srgbClr val="0A2779"/>
        </a:dk2>
        <a:lt2>
          <a:srgbClr val="566880"/>
        </a:lt2>
        <a:accent1>
          <a:srgbClr val="44BABE"/>
        </a:accent1>
        <a:accent2>
          <a:srgbClr val="005194"/>
        </a:accent2>
        <a:accent3>
          <a:srgbClr val="FFFFFF"/>
        </a:accent3>
        <a:accent4>
          <a:srgbClr val="001052"/>
        </a:accent4>
        <a:accent5>
          <a:srgbClr val="B0D9DB"/>
        </a:accent5>
        <a:accent6>
          <a:srgbClr val="004986"/>
        </a:accent6>
        <a:hlink>
          <a:srgbClr val="70DDEA"/>
        </a:hlink>
        <a:folHlink>
          <a:srgbClr val="00A7B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5306</TotalTime>
  <Words>2566</Words>
  <Application>Microsoft Macintosh PowerPoint</Application>
  <PresentationFormat>On-screen Show (4:3)</PresentationFormat>
  <Paragraphs>657</Paragraphs>
  <Slides>74</Slides>
  <Notes>7</Notes>
  <HiddenSlides>0</HiddenSlides>
  <MMClips>0</MMClips>
  <ScaleCrop>false</ScaleCrop>
  <HeadingPairs>
    <vt:vector size="8" baseType="variant">
      <vt:variant>
        <vt:lpstr>Fonts Used</vt:lpstr>
      </vt:variant>
      <vt:variant>
        <vt:i4>8</vt:i4>
      </vt:variant>
      <vt:variant>
        <vt:lpstr>Design Template</vt:lpstr>
      </vt:variant>
      <vt:variant>
        <vt:i4>1</vt:i4>
      </vt:variant>
      <vt:variant>
        <vt:lpstr>Embedded OLE Servers</vt:lpstr>
      </vt:variant>
      <vt:variant>
        <vt:i4>5</vt:i4>
      </vt:variant>
      <vt:variant>
        <vt:lpstr>Slide Titles</vt:lpstr>
      </vt:variant>
      <vt:variant>
        <vt:i4>74</vt:i4>
      </vt:variant>
    </vt:vector>
  </HeadingPairs>
  <TitlesOfParts>
    <vt:vector size="88" baseType="lpstr">
      <vt:lpstr>Arial</vt:lpstr>
      <vt:lpstr>ＭＳ Ｐゴシック</vt:lpstr>
      <vt:lpstr>Lucida Grande</vt:lpstr>
      <vt:lpstr>Courier New</vt:lpstr>
      <vt:lpstr>Wingdings</vt:lpstr>
      <vt:lpstr>Times New Roman</vt:lpstr>
      <vt:lpstr>Symbol</vt:lpstr>
      <vt:lpstr>Comic Sans MS</vt:lpstr>
      <vt:lpstr>Default Design</vt:lpstr>
      <vt:lpstr>Adobe Photoshop Image</vt:lpstr>
      <vt:lpstr>Microsoft Clip Gallery</vt:lpstr>
      <vt:lpstr>Microsoft Word 97 - 2004 Document</vt:lpstr>
      <vt:lpstr>Microsoft Excel 97 - 2004 Worksheet</vt:lpstr>
      <vt:lpstr>Adobe Illustrator Artwork</vt:lpstr>
      <vt:lpstr>Evolution of Proteins: Proteins 7350   Pollock_ProteinEvol5.ppt</vt:lpstr>
      <vt:lpstr>Evolution of Proteins</vt:lpstr>
      <vt:lpstr>Description</vt:lpstr>
      <vt:lpstr> Topics (continued)</vt:lpstr>
      <vt:lpstr>Reconstruction of Ancestral Function</vt:lpstr>
      <vt:lpstr>Slide 6</vt:lpstr>
      <vt:lpstr>How do You Understand a New Protein?</vt:lpstr>
      <vt:lpstr>Structural and Functional Studies Experimental (NMR, X-tallography…) Computational (structure prediction…)</vt:lpstr>
      <vt:lpstr>Comparative Sequence Analysis Looking at sets of sequences</vt:lpstr>
      <vt:lpstr>Comparative Sequence Analysis Looking at sets of sequences</vt:lpstr>
      <vt:lpstr>Confounding Effect of Evolution</vt:lpstr>
      <vt:lpstr>Confounding Effect of Evolution</vt:lpstr>
      <vt:lpstr>Ways to Deal with This…</vt:lpstr>
      <vt:lpstr>Slide 14</vt:lpstr>
      <vt:lpstr>Slide 15</vt:lpstr>
      <vt:lpstr>Slide 16</vt:lpstr>
      <vt:lpstr>What does DNA do?</vt:lpstr>
      <vt:lpstr>Mutations result in  genetic variation</vt:lpstr>
      <vt:lpstr>Slide 19</vt:lpstr>
      <vt:lpstr>Slide 20</vt:lpstr>
      <vt:lpstr>Slide 21</vt:lpstr>
      <vt:lpstr>Slide 22</vt:lpstr>
      <vt:lpstr>Slide 23</vt:lpstr>
      <vt:lpstr>Slide 24</vt:lpstr>
      <vt:lpstr>Fate of a duplicated gene</vt:lpstr>
      <vt:lpstr>Homologies</vt:lpstr>
      <vt:lpstr>Initial Population</vt:lpstr>
      <vt:lpstr>Mistakes are Made</vt:lpstr>
      <vt:lpstr>Elimination</vt:lpstr>
      <vt:lpstr>Polymorphism</vt:lpstr>
      <vt:lpstr>Fixation</vt:lpstr>
      <vt:lpstr>Selection   Differences in fitness (capacity for fertile offspring)</vt:lpstr>
      <vt:lpstr>Evolution of Gene Frequencies</vt:lpstr>
      <vt:lpstr>Fixation of an Advantageous Recessive Allele (s=0.01)</vt:lpstr>
      <vt:lpstr>Equilibration of an Overdominant Allele</vt:lpstr>
      <vt:lpstr>Probability of fixation =</vt:lpstr>
      <vt:lpstr>Real phylogenetic trees</vt:lpstr>
      <vt:lpstr>Different Rates of Substitutions</vt:lpstr>
      <vt:lpstr>Interpreting Evolutionary Changes Requires a Model</vt:lpstr>
      <vt:lpstr>Slide 40</vt:lpstr>
      <vt:lpstr>Slide 41</vt:lpstr>
      <vt:lpstr>Slide 42</vt:lpstr>
      <vt:lpstr>Finding the Best Model</vt:lpstr>
      <vt:lpstr>Slide 44</vt:lpstr>
      <vt:lpstr>Slide 45</vt:lpstr>
      <vt:lpstr>Probabilistic Reconstruction</vt:lpstr>
      <vt:lpstr>Assumption:  R(T   S) is the Same For All Locations</vt:lpstr>
      <vt:lpstr>We Would Like Separate Substitution Matrices for Each Location</vt:lpstr>
      <vt:lpstr>Proteins have Structure Different Matrices for Different Local Structures</vt:lpstr>
      <vt:lpstr>Slide 50</vt:lpstr>
      <vt:lpstr>Slide 51</vt:lpstr>
      <vt:lpstr>Slide 52</vt:lpstr>
      <vt:lpstr>Is This Enough?</vt:lpstr>
      <vt:lpstr>Different “Site Classes”  Each with its own matrix</vt:lpstr>
      <vt:lpstr>We Don’t Know Which Locations Belong to Which Site Classes…</vt:lpstr>
      <vt:lpstr>…Or the Matrices Corresponding to These Site Classes</vt:lpstr>
      <vt:lpstr>Slide 57</vt:lpstr>
      <vt:lpstr>Solution: Iterate</vt:lpstr>
      <vt:lpstr>Slide 59</vt:lpstr>
      <vt:lpstr>Can Identify:</vt:lpstr>
      <vt:lpstr>Slide 61</vt:lpstr>
      <vt:lpstr>Buried Locations Properties of Common Amino Acids</vt:lpstr>
      <vt:lpstr>Two Extreme Views of Evolution</vt:lpstr>
      <vt:lpstr>When We Observe Something…</vt:lpstr>
      <vt:lpstr>Of Course Adaptation Occurs</vt:lpstr>
      <vt:lpstr>~1020 Mutations, 10,000 Accepted: Chance or Necessity?</vt:lpstr>
      <vt:lpstr>Why is it Difficult to Tell?</vt:lpstr>
      <vt:lpstr>Sequence Space</vt:lpstr>
      <vt:lpstr>Sequence Space</vt:lpstr>
      <vt:lpstr>Reason for Neutral Theory</vt:lpstr>
      <vt:lpstr>Neutrality and the Molecular Clock?</vt:lpstr>
      <vt:lpstr>Slide 72</vt:lpstr>
      <vt:lpstr>The Molecular Clock is Not Constant</vt:lpstr>
      <vt:lpstr>Panglossian Paradigm:</vt:lpstr>
    </vt:vector>
  </TitlesOfParts>
  <Company>UCHSC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hunter</dc:creator>
  <cp:lastModifiedBy>David Pollock</cp:lastModifiedBy>
  <cp:revision>220</cp:revision>
  <dcterms:created xsi:type="dcterms:W3CDTF">2011-04-12T19:14:34Z</dcterms:created>
  <dcterms:modified xsi:type="dcterms:W3CDTF">2011-04-12T19:15:05Z</dcterms:modified>
</cp:coreProperties>
</file>